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7"/>
  </p:notesMasterIdLst>
  <p:sldIdLst>
    <p:sldId id="285" r:id="rId2"/>
    <p:sldId id="373" r:id="rId3"/>
    <p:sldId id="410" r:id="rId4"/>
    <p:sldId id="433" r:id="rId5"/>
    <p:sldId id="434" r:id="rId6"/>
    <p:sldId id="436" r:id="rId7"/>
    <p:sldId id="435" r:id="rId8"/>
    <p:sldId id="437" r:id="rId9"/>
    <p:sldId id="438" r:id="rId10"/>
    <p:sldId id="439" r:id="rId11"/>
    <p:sldId id="440" r:id="rId12"/>
    <p:sldId id="441" r:id="rId13"/>
    <p:sldId id="442" r:id="rId14"/>
    <p:sldId id="443" r:id="rId15"/>
    <p:sldId id="444" r:id="rId16"/>
    <p:sldId id="445" r:id="rId17"/>
    <p:sldId id="446" r:id="rId18"/>
    <p:sldId id="447" r:id="rId19"/>
    <p:sldId id="448" r:id="rId20"/>
    <p:sldId id="449" r:id="rId21"/>
    <p:sldId id="450" r:id="rId22"/>
    <p:sldId id="451" r:id="rId23"/>
    <p:sldId id="452" r:id="rId24"/>
    <p:sldId id="453" r:id="rId25"/>
    <p:sldId id="454" r:id="rId26"/>
    <p:sldId id="455" r:id="rId27"/>
    <p:sldId id="456" r:id="rId28"/>
    <p:sldId id="457" r:id="rId29"/>
    <p:sldId id="458" r:id="rId30"/>
    <p:sldId id="459" r:id="rId31"/>
    <p:sldId id="460" r:id="rId32"/>
    <p:sldId id="461" r:id="rId33"/>
    <p:sldId id="462" r:id="rId34"/>
    <p:sldId id="463" r:id="rId35"/>
    <p:sldId id="464" r:id="rId36"/>
    <p:sldId id="465" r:id="rId37"/>
    <p:sldId id="466" r:id="rId38"/>
    <p:sldId id="467" r:id="rId39"/>
    <p:sldId id="468" r:id="rId40"/>
    <p:sldId id="470" r:id="rId41"/>
    <p:sldId id="471" r:id="rId42"/>
    <p:sldId id="472" r:id="rId43"/>
    <p:sldId id="473" r:id="rId44"/>
    <p:sldId id="474" r:id="rId45"/>
    <p:sldId id="475" r:id="rId46"/>
    <p:sldId id="476" r:id="rId47"/>
    <p:sldId id="477" r:id="rId48"/>
    <p:sldId id="478" r:id="rId49"/>
    <p:sldId id="479" r:id="rId50"/>
    <p:sldId id="480" r:id="rId51"/>
    <p:sldId id="481" r:id="rId52"/>
    <p:sldId id="482" r:id="rId53"/>
    <p:sldId id="483" r:id="rId54"/>
    <p:sldId id="484" r:id="rId55"/>
    <p:sldId id="432" r:id="rId5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2B0204-60C9-4F2F-BCE7-D220F24D1840}" v="3" dt="2022-03-01T05:55:01.7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76" d="100"/>
          <a:sy n="76" d="100"/>
        </p:scale>
        <p:origin x="87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OU LEI" userId="03ec4e8a14db997c" providerId="LiveId" clId="{3C5C1C22-0E11-48EB-AAC0-E3A42EB56232}"/>
    <pc:docChg chg="undo custSel addSld delSld modSld">
      <pc:chgData name="ZHOU LEI" userId="03ec4e8a14db997c" providerId="LiveId" clId="{3C5C1C22-0E11-48EB-AAC0-E3A42EB56232}" dt="2022-01-11T11:51:38.790" v="968" actId="403"/>
      <pc:docMkLst>
        <pc:docMk/>
      </pc:docMkLst>
      <pc:sldChg chg="del">
        <pc:chgData name="ZHOU LEI" userId="03ec4e8a14db997c" providerId="LiveId" clId="{3C5C1C22-0E11-48EB-AAC0-E3A42EB56232}" dt="2021-12-07T13:27:28.086" v="72" actId="47"/>
        <pc:sldMkLst>
          <pc:docMk/>
          <pc:sldMk cId="213347413" sldId="263"/>
        </pc:sldMkLst>
      </pc:sldChg>
      <pc:sldChg chg="del">
        <pc:chgData name="ZHOU LEI" userId="03ec4e8a14db997c" providerId="LiveId" clId="{3C5C1C22-0E11-48EB-AAC0-E3A42EB56232}" dt="2021-12-07T13:27:28.086" v="72" actId="47"/>
        <pc:sldMkLst>
          <pc:docMk/>
          <pc:sldMk cId="4042676847" sldId="270"/>
        </pc:sldMkLst>
      </pc:sldChg>
      <pc:sldChg chg="modSp mod">
        <pc:chgData name="ZHOU LEI" userId="03ec4e8a14db997c" providerId="LiveId" clId="{3C5C1C22-0E11-48EB-AAC0-E3A42EB56232}" dt="2021-11-29T14:51:03.591" v="19"/>
        <pc:sldMkLst>
          <pc:docMk/>
          <pc:sldMk cId="3883858322" sldId="285"/>
        </pc:sldMkLst>
        <pc:spChg chg="mod">
          <ac:chgData name="ZHOU LEI" userId="03ec4e8a14db997c" providerId="LiveId" clId="{3C5C1C22-0E11-48EB-AAC0-E3A42EB56232}" dt="2021-11-29T14:51:03.591" v="19"/>
          <ac:spMkLst>
            <pc:docMk/>
            <pc:sldMk cId="3883858322" sldId="285"/>
            <ac:spMk id="7" creationId="{10E54BA4-869A-441A-8438-AFB5A5138896}"/>
          </ac:spMkLst>
        </pc:spChg>
      </pc:sldChg>
      <pc:sldChg chg="delSp modSp mod">
        <pc:chgData name="ZHOU LEI" userId="03ec4e8a14db997c" providerId="LiveId" clId="{3C5C1C22-0E11-48EB-AAC0-E3A42EB56232}" dt="2022-01-11T11:51:38.790" v="968" actId="403"/>
        <pc:sldMkLst>
          <pc:docMk/>
          <pc:sldMk cId="2985926940" sldId="373"/>
        </pc:sldMkLst>
        <pc:spChg chg="mod">
          <ac:chgData name="ZHOU LEI" userId="03ec4e8a14db997c" providerId="LiveId" clId="{3C5C1C22-0E11-48EB-AAC0-E3A42EB56232}" dt="2022-01-11T11:51:38.790" v="968" actId="403"/>
          <ac:spMkLst>
            <pc:docMk/>
            <pc:sldMk cId="2985926940" sldId="373"/>
            <ac:spMk id="5" creationId="{566C25D0-ADF2-45AE-AE93-A8F695081708}"/>
          </ac:spMkLst>
        </pc:spChg>
        <pc:picChg chg="del">
          <ac:chgData name="ZHOU LEI" userId="03ec4e8a14db997c" providerId="LiveId" clId="{3C5C1C22-0E11-48EB-AAC0-E3A42EB56232}" dt="2022-01-11T11:51:15.691" v="946" actId="478"/>
          <ac:picMkLst>
            <pc:docMk/>
            <pc:sldMk cId="2985926940" sldId="373"/>
            <ac:picMk id="10" creationId="{187970DC-AE76-4868-BB2A-AB7BF02F615A}"/>
          </ac:picMkLst>
        </pc:picChg>
      </pc:sldChg>
      <pc:sldChg chg="del">
        <pc:chgData name="ZHOU LEI" userId="03ec4e8a14db997c" providerId="LiveId" clId="{3C5C1C22-0E11-48EB-AAC0-E3A42EB56232}" dt="2021-12-07T13:27:28.086" v="72" actId="47"/>
        <pc:sldMkLst>
          <pc:docMk/>
          <pc:sldMk cId="3217424462" sldId="408"/>
        </pc:sldMkLst>
      </pc:sldChg>
      <pc:sldChg chg="del">
        <pc:chgData name="ZHOU LEI" userId="03ec4e8a14db997c" providerId="LiveId" clId="{3C5C1C22-0E11-48EB-AAC0-E3A42EB56232}" dt="2021-12-07T13:27:28.086" v="72" actId="47"/>
        <pc:sldMkLst>
          <pc:docMk/>
          <pc:sldMk cId="3304012635" sldId="409"/>
        </pc:sldMkLst>
      </pc:sldChg>
      <pc:sldChg chg="del">
        <pc:chgData name="ZHOU LEI" userId="03ec4e8a14db997c" providerId="LiveId" clId="{3C5C1C22-0E11-48EB-AAC0-E3A42EB56232}" dt="2021-12-07T13:27:28.086" v="72" actId="47"/>
        <pc:sldMkLst>
          <pc:docMk/>
          <pc:sldMk cId="1078438179" sldId="411"/>
        </pc:sldMkLst>
      </pc:sldChg>
      <pc:sldChg chg="del">
        <pc:chgData name="ZHOU LEI" userId="03ec4e8a14db997c" providerId="LiveId" clId="{3C5C1C22-0E11-48EB-AAC0-E3A42EB56232}" dt="2021-12-07T13:27:28.086" v="72" actId="47"/>
        <pc:sldMkLst>
          <pc:docMk/>
          <pc:sldMk cId="1646735033" sldId="412"/>
        </pc:sldMkLst>
      </pc:sldChg>
      <pc:sldChg chg="del">
        <pc:chgData name="ZHOU LEI" userId="03ec4e8a14db997c" providerId="LiveId" clId="{3C5C1C22-0E11-48EB-AAC0-E3A42EB56232}" dt="2021-12-07T13:27:28.086" v="72" actId="47"/>
        <pc:sldMkLst>
          <pc:docMk/>
          <pc:sldMk cId="2346646079" sldId="413"/>
        </pc:sldMkLst>
      </pc:sldChg>
      <pc:sldChg chg="del">
        <pc:chgData name="ZHOU LEI" userId="03ec4e8a14db997c" providerId="LiveId" clId="{3C5C1C22-0E11-48EB-AAC0-E3A42EB56232}" dt="2021-12-07T13:27:28.086" v="72" actId="47"/>
        <pc:sldMkLst>
          <pc:docMk/>
          <pc:sldMk cId="1672721829" sldId="414"/>
        </pc:sldMkLst>
      </pc:sldChg>
      <pc:sldChg chg="del">
        <pc:chgData name="ZHOU LEI" userId="03ec4e8a14db997c" providerId="LiveId" clId="{3C5C1C22-0E11-48EB-AAC0-E3A42EB56232}" dt="2021-12-07T13:27:28.086" v="72" actId="47"/>
        <pc:sldMkLst>
          <pc:docMk/>
          <pc:sldMk cId="287892771" sldId="415"/>
        </pc:sldMkLst>
      </pc:sldChg>
      <pc:sldChg chg="del">
        <pc:chgData name="ZHOU LEI" userId="03ec4e8a14db997c" providerId="LiveId" clId="{3C5C1C22-0E11-48EB-AAC0-E3A42EB56232}" dt="2021-12-07T13:27:28.086" v="72" actId="47"/>
        <pc:sldMkLst>
          <pc:docMk/>
          <pc:sldMk cId="180333802" sldId="416"/>
        </pc:sldMkLst>
      </pc:sldChg>
      <pc:sldChg chg="del">
        <pc:chgData name="ZHOU LEI" userId="03ec4e8a14db997c" providerId="LiveId" clId="{3C5C1C22-0E11-48EB-AAC0-E3A42EB56232}" dt="2021-12-07T13:27:28.086" v="72" actId="47"/>
        <pc:sldMkLst>
          <pc:docMk/>
          <pc:sldMk cId="2753488050" sldId="417"/>
        </pc:sldMkLst>
      </pc:sldChg>
      <pc:sldChg chg="del">
        <pc:chgData name="ZHOU LEI" userId="03ec4e8a14db997c" providerId="LiveId" clId="{3C5C1C22-0E11-48EB-AAC0-E3A42EB56232}" dt="2021-12-07T13:27:28.086" v="72" actId="47"/>
        <pc:sldMkLst>
          <pc:docMk/>
          <pc:sldMk cId="2603253226" sldId="418"/>
        </pc:sldMkLst>
      </pc:sldChg>
      <pc:sldChg chg="del">
        <pc:chgData name="ZHOU LEI" userId="03ec4e8a14db997c" providerId="LiveId" clId="{3C5C1C22-0E11-48EB-AAC0-E3A42EB56232}" dt="2021-12-07T13:27:28.086" v="72" actId="47"/>
        <pc:sldMkLst>
          <pc:docMk/>
          <pc:sldMk cId="984281869" sldId="419"/>
        </pc:sldMkLst>
      </pc:sldChg>
      <pc:sldChg chg="del">
        <pc:chgData name="ZHOU LEI" userId="03ec4e8a14db997c" providerId="LiveId" clId="{3C5C1C22-0E11-48EB-AAC0-E3A42EB56232}" dt="2021-12-07T13:27:28.086" v="72" actId="47"/>
        <pc:sldMkLst>
          <pc:docMk/>
          <pc:sldMk cId="1700362255" sldId="420"/>
        </pc:sldMkLst>
      </pc:sldChg>
      <pc:sldChg chg="del">
        <pc:chgData name="ZHOU LEI" userId="03ec4e8a14db997c" providerId="LiveId" clId="{3C5C1C22-0E11-48EB-AAC0-E3A42EB56232}" dt="2021-12-07T13:27:28.086" v="72" actId="47"/>
        <pc:sldMkLst>
          <pc:docMk/>
          <pc:sldMk cId="1611245718" sldId="421"/>
        </pc:sldMkLst>
      </pc:sldChg>
      <pc:sldChg chg="del">
        <pc:chgData name="ZHOU LEI" userId="03ec4e8a14db997c" providerId="LiveId" clId="{3C5C1C22-0E11-48EB-AAC0-E3A42EB56232}" dt="2021-12-07T13:27:28.086" v="72" actId="47"/>
        <pc:sldMkLst>
          <pc:docMk/>
          <pc:sldMk cId="3895879921" sldId="422"/>
        </pc:sldMkLst>
      </pc:sldChg>
      <pc:sldChg chg="del">
        <pc:chgData name="ZHOU LEI" userId="03ec4e8a14db997c" providerId="LiveId" clId="{3C5C1C22-0E11-48EB-AAC0-E3A42EB56232}" dt="2021-12-07T13:27:28.086" v="72" actId="47"/>
        <pc:sldMkLst>
          <pc:docMk/>
          <pc:sldMk cId="1686326243" sldId="423"/>
        </pc:sldMkLst>
      </pc:sldChg>
      <pc:sldChg chg="del">
        <pc:chgData name="ZHOU LEI" userId="03ec4e8a14db997c" providerId="LiveId" clId="{3C5C1C22-0E11-48EB-AAC0-E3A42EB56232}" dt="2021-12-07T13:27:28.086" v="72" actId="47"/>
        <pc:sldMkLst>
          <pc:docMk/>
          <pc:sldMk cId="668753156" sldId="424"/>
        </pc:sldMkLst>
      </pc:sldChg>
      <pc:sldChg chg="del">
        <pc:chgData name="ZHOU LEI" userId="03ec4e8a14db997c" providerId="LiveId" clId="{3C5C1C22-0E11-48EB-AAC0-E3A42EB56232}" dt="2021-12-07T13:27:28.086" v="72" actId="47"/>
        <pc:sldMkLst>
          <pc:docMk/>
          <pc:sldMk cId="1258874983" sldId="425"/>
        </pc:sldMkLst>
      </pc:sldChg>
      <pc:sldChg chg="del">
        <pc:chgData name="ZHOU LEI" userId="03ec4e8a14db997c" providerId="LiveId" clId="{3C5C1C22-0E11-48EB-AAC0-E3A42EB56232}" dt="2021-12-07T13:27:28.086" v="72" actId="47"/>
        <pc:sldMkLst>
          <pc:docMk/>
          <pc:sldMk cId="3343800824" sldId="426"/>
        </pc:sldMkLst>
      </pc:sldChg>
      <pc:sldChg chg="del">
        <pc:chgData name="ZHOU LEI" userId="03ec4e8a14db997c" providerId="LiveId" clId="{3C5C1C22-0E11-48EB-AAC0-E3A42EB56232}" dt="2021-12-07T13:27:28.086" v="72" actId="47"/>
        <pc:sldMkLst>
          <pc:docMk/>
          <pc:sldMk cId="1184417129" sldId="427"/>
        </pc:sldMkLst>
      </pc:sldChg>
      <pc:sldChg chg="del">
        <pc:chgData name="ZHOU LEI" userId="03ec4e8a14db997c" providerId="LiveId" clId="{3C5C1C22-0E11-48EB-AAC0-E3A42EB56232}" dt="2021-12-07T13:27:28.086" v="72" actId="47"/>
        <pc:sldMkLst>
          <pc:docMk/>
          <pc:sldMk cId="989770552" sldId="428"/>
        </pc:sldMkLst>
      </pc:sldChg>
      <pc:sldChg chg="del">
        <pc:chgData name="ZHOU LEI" userId="03ec4e8a14db997c" providerId="LiveId" clId="{3C5C1C22-0E11-48EB-AAC0-E3A42EB56232}" dt="2021-12-07T13:27:28.086" v="72" actId="47"/>
        <pc:sldMkLst>
          <pc:docMk/>
          <pc:sldMk cId="1523328825" sldId="429"/>
        </pc:sldMkLst>
      </pc:sldChg>
      <pc:sldChg chg="del">
        <pc:chgData name="ZHOU LEI" userId="03ec4e8a14db997c" providerId="LiveId" clId="{3C5C1C22-0E11-48EB-AAC0-E3A42EB56232}" dt="2021-12-07T13:27:28.086" v="72" actId="47"/>
        <pc:sldMkLst>
          <pc:docMk/>
          <pc:sldMk cId="3409239459" sldId="430"/>
        </pc:sldMkLst>
      </pc:sldChg>
      <pc:sldChg chg="del">
        <pc:chgData name="ZHOU LEI" userId="03ec4e8a14db997c" providerId="LiveId" clId="{3C5C1C22-0E11-48EB-AAC0-E3A42EB56232}" dt="2021-12-07T13:27:28.086" v="72" actId="47"/>
        <pc:sldMkLst>
          <pc:docMk/>
          <pc:sldMk cId="4135581425" sldId="431"/>
        </pc:sldMkLst>
      </pc:sldChg>
      <pc:sldChg chg="modSp mod">
        <pc:chgData name="ZHOU LEI" userId="03ec4e8a14db997c" providerId="LiveId" clId="{3C5C1C22-0E11-48EB-AAC0-E3A42EB56232}" dt="2021-12-19T13:55:47.477" v="945" actId="20577"/>
        <pc:sldMkLst>
          <pc:docMk/>
          <pc:sldMk cId="3101810096" sldId="432"/>
        </pc:sldMkLst>
        <pc:spChg chg="mod">
          <ac:chgData name="ZHOU LEI" userId="03ec4e8a14db997c" providerId="LiveId" clId="{3C5C1C22-0E11-48EB-AAC0-E3A42EB56232}" dt="2021-12-19T13:55:47.477" v="945" actId="20577"/>
          <ac:spMkLst>
            <pc:docMk/>
            <pc:sldMk cId="3101810096" sldId="432"/>
            <ac:spMk id="6" creationId="{9C0855BC-E05C-4E77-BCE7-F28103A7187C}"/>
          </ac:spMkLst>
        </pc:spChg>
      </pc:sldChg>
      <pc:sldChg chg="addSp modSp mod">
        <pc:chgData name="ZHOU LEI" userId="03ec4e8a14db997c" providerId="LiveId" clId="{3C5C1C22-0E11-48EB-AAC0-E3A42EB56232}" dt="2021-12-07T12:51:36.529" v="32" actId="1076"/>
        <pc:sldMkLst>
          <pc:docMk/>
          <pc:sldMk cId="3124172540" sldId="437"/>
        </pc:sldMkLst>
        <pc:picChg chg="add mod ord">
          <ac:chgData name="ZHOU LEI" userId="03ec4e8a14db997c" providerId="LiveId" clId="{3C5C1C22-0E11-48EB-AAC0-E3A42EB56232}" dt="2021-12-07T12:51:30.127" v="28" actId="1076"/>
          <ac:picMkLst>
            <pc:docMk/>
            <pc:sldMk cId="3124172540" sldId="437"/>
            <ac:picMk id="3" creationId="{6DD7B3C2-EA54-40FC-A1B5-5E45DB1F16E9}"/>
          </ac:picMkLst>
        </pc:picChg>
        <pc:picChg chg="add mod">
          <ac:chgData name="ZHOU LEI" userId="03ec4e8a14db997c" providerId="LiveId" clId="{3C5C1C22-0E11-48EB-AAC0-E3A42EB56232}" dt="2021-12-07T12:51:36.529" v="32" actId="1076"/>
          <ac:picMkLst>
            <pc:docMk/>
            <pc:sldMk cId="3124172540" sldId="437"/>
            <ac:picMk id="4" creationId="{F9188B63-9E77-4467-8AF7-4EEA9AF0CBD6}"/>
          </ac:picMkLst>
        </pc:picChg>
      </pc:sldChg>
      <pc:sldChg chg="addSp delSp modSp add mod">
        <pc:chgData name="ZHOU LEI" userId="03ec4e8a14db997c" providerId="LiveId" clId="{3C5C1C22-0E11-48EB-AAC0-E3A42EB56232}" dt="2021-12-07T12:57:12.286" v="39" actId="1076"/>
        <pc:sldMkLst>
          <pc:docMk/>
          <pc:sldMk cId="574372669" sldId="438"/>
        </pc:sldMkLst>
        <pc:picChg chg="del">
          <ac:chgData name="ZHOU LEI" userId="03ec4e8a14db997c" providerId="LiveId" clId="{3C5C1C22-0E11-48EB-AAC0-E3A42EB56232}" dt="2021-12-07T12:37:17.696" v="25" actId="478"/>
          <ac:picMkLst>
            <pc:docMk/>
            <pc:sldMk cId="574372669" sldId="438"/>
            <ac:picMk id="3" creationId="{6DD7B3C2-EA54-40FC-A1B5-5E45DB1F16E9}"/>
          </ac:picMkLst>
        </pc:picChg>
        <pc:picChg chg="add mod">
          <ac:chgData name="ZHOU LEI" userId="03ec4e8a14db997c" providerId="LiveId" clId="{3C5C1C22-0E11-48EB-AAC0-E3A42EB56232}" dt="2021-12-07T12:56:53.131" v="35" actId="1076"/>
          <ac:picMkLst>
            <pc:docMk/>
            <pc:sldMk cId="574372669" sldId="438"/>
            <ac:picMk id="4" creationId="{7D4A5AAE-F3A4-442A-B5C1-96D4DFB472CC}"/>
          </ac:picMkLst>
        </pc:picChg>
        <pc:picChg chg="add mod">
          <ac:chgData name="ZHOU LEI" userId="03ec4e8a14db997c" providerId="LiveId" clId="{3C5C1C22-0E11-48EB-AAC0-E3A42EB56232}" dt="2021-12-07T12:57:12.286" v="39" actId="1076"/>
          <ac:picMkLst>
            <pc:docMk/>
            <pc:sldMk cId="574372669" sldId="438"/>
            <ac:picMk id="5" creationId="{7E167ACF-28FC-46EE-BFC8-67EDD39DDA81}"/>
          </ac:picMkLst>
        </pc:picChg>
      </pc:sldChg>
      <pc:sldChg chg="addSp delSp modSp add mod">
        <pc:chgData name="ZHOU LEI" userId="03ec4e8a14db997c" providerId="LiveId" clId="{3C5C1C22-0E11-48EB-AAC0-E3A42EB56232}" dt="2021-12-07T13:24:39.598" v="53" actId="1076"/>
        <pc:sldMkLst>
          <pc:docMk/>
          <pc:sldMk cId="3706714706" sldId="439"/>
        </pc:sldMkLst>
        <pc:spChg chg="mod">
          <ac:chgData name="ZHOU LEI" userId="03ec4e8a14db997c" providerId="LiveId" clId="{3C5C1C22-0E11-48EB-AAC0-E3A42EB56232}" dt="2021-12-07T13:00:30.524" v="46"/>
          <ac:spMkLst>
            <pc:docMk/>
            <pc:sldMk cId="3706714706" sldId="439"/>
            <ac:spMk id="7" creationId="{AD52046F-2318-44C2-85BB-5F52D9E9DA05}"/>
          </ac:spMkLst>
        </pc:spChg>
        <pc:picChg chg="add mod">
          <ac:chgData name="ZHOU LEI" userId="03ec4e8a14db997c" providerId="LiveId" clId="{3C5C1C22-0E11-48EB-AAC0-E3A42EB56232}" dt="2021-12-07T13:24:39.598" v="53" actId="1076"/>
          <ac:picMkLst>
            <pc:docMk/>
            <pc:sldMk cId="3706714706" sldId="439"/>
            <ac:picMk id="3" creationId="{147C95F9-C739-41EB-8E61-54C497357911}"/>
          </ac:picMkLst>
        </pc:picChg>
        <pc:picChg chg="del">
          <ac:chgData name="ZHOU LEI" userId="03ec4e8a14db997c" providerId="LiveId" clId="{3C5C1C22-0E11-48EB-AAC0-E3A42EB56232}" dt="2021-12-07T13:00:23.686" v="41" actId="478"/>
          <ac:picMkLst>
            <pc:docMk/>
            <pc:sldMk cId="3706714706" sldId="439"/>
            <ac:picMk id="4" creationId="{7D4A5AAE-F3A4-442A-B5C1-96D4DFB472CC}"/>
          </ac:picMkLst>
        </pc:picChg>
        <pc:picChg chg="del">
          <ac:chgData name="ZHOU LEI" userId="03ec4e8a14db997c" providerId="LiveId" clId="{3C5C1C22-0E11-48EB-AAC0-E3A42EB56232}" dt="2021-12-07T13:00:23.686" v="41" actId="478"/>
          <ac:picMkLst>
            <pc:docMk/>
            <pc:sldMk cId="3706714706" sldId="439"/>
            <ac:picMk id="5" creationId="{7E167ACF-28FC-46EE-BFC8-67EDD39DDA81}"/>
          </ac:picMkLst>
        </pc:picChg>
      </pc:sldChg>
      <pc:sldChg chg="addSp delSp modSp add del mod">
        <pc:chgData name="ZHOU LEI" userId="03ec4e8a14db997c" providerId="LiveId" clId="{3C5C1C22-0E11-48EB-AAC0-E3A42EB56232}" dt="2021-12-07T13:27:28.086" v="72" actId="47"/>
        <pc:sldMkLst>
          <pc:docMk/>
          <pc:sldMk cId="2487257400" sldId="440"/>
        </pc:sldMkLst>
        <pc:spChg chg="mod">
          <ac:chgData name="ZHOU LEI" userId="03ec4e8a14db997c" providerId="LiveId" clId="{3C5C1C22-0E11-48EB-AAC0-E3A42EB56232}" dt="2021-12-07T13:24:53.800" v="64"/>
          <ac:spMkLst>
            <pc:docMk/>
            <pc:sldMk cId="2487257400" sldId="440"/>
            <ac:spMk id="7" creationId="{AD52046F-2318-44C2-85BB-5F52D9E9DA05}"/>
          </ac:spMkLst>
        </pc:spChg>
        <pc:picChg chg="del">
          <ac:chgData name="ZHOU LEI" userId="03ec4e8a14db997c" providerId="LiveId" clId="{3C5C1C22-0E11-48EB-AAC0-E3A42EB56232}" dt="2021-12-07T13:24:44.753" v="55" actId="478"/>
          <ac:picMkLst>
            <pc:docMk/>
            <pc:sldMk cId="2487257400" sldId="440"/>
            <ac:picMk id="3" creationId="{147C95F9-C739-41EB-8E61-54C497357911}"/>
          </ac:picMkLst>
        </pc:picChg>
        <pc:picChg chg="add mod">
          <ac:chgData name="ZHOU LEI" userId="03ec4e8a14db997c" providerId="LiveId" clId="{3C5C1C22-0E11-48EB-AAC0-E3A42EB56232}" dt="2021-12-07T13:25:56.273" v="71" actId="1076"/>
          <ac:picMkLst>
            <pc:docMk/>
            <pc:sldMk cId="2487257400" sldId="440"/>
            <ac:picMk id="4" creationId="{F4DFE0A0-A32E-4846-A069-2E889BE92BF2}"/>
          </ac:picMkLst>
        </pc:picChg>
      </pc:sldChg>
      <pc:sldChg chg="addSp delSp modSp add mod">
        <pc:chgData name="ZHOU LEI" userId="03ec4e8a14db997c" providerId="LiveId" clId="{3C5C1C22-0E11-48EB-AAC0-E3A42EB56232}" dt="2021-12-07T13:39:54.968" v="144" actId="1038"/>
        <pc:sldMkLst>
          <pc:docMk/>
          <pc:sldMk cId="3468598357" sldId="440"/>
        </pc:sldMkLst>
        <pc:spChg chg="add mod">
          <ac:chgData name="ZHOU LEI" userId="03ec4e8a14db997c" providerId="LiveId" clId="{3C5C1C22-0E11-48EB-AAC0-E3A42EB56232}" dt="2021-12-07T13:38:09.248" v="100" actId="1076"/>
          <ac:spMkLst>
            <pc:docMk/>
            <pc:sldMk cId="3468598357" sldId="440"/>
            <ac:spMk id="2" creationId="{D1CB28AD-051F-4DCA-88D6-5D9D942EF4D1}"/>
          </ac:spMkLst>
        </pc:spChg>
        <pc:spChg chg="mod">
          <ac:chgData name="ZHOU LEI" userId="03ec4e8a14db997c" providerId="LiveId" clId="{3C5C1C22-0E11-48EB-AAC0-E3A42EB56232}" dt="2021-12-07T13:27:41.888" v="86"/>
          <ac:spMkLst>
            <pc:docMk/>
            <pc:sldMk cId="3468598357" sldId="440"/>
            <ac:spMk id="7" creationId="{AD52046F-2318-44C2-85BB-5F52D9E9DA05}"/>
          </ac:spMkLst>
        </pc:spChg>
        <pc:picChg chg="del">
          <ac:chgData name="ZHOU LEI" userId="03ec4e8a14db997c" providerId="LiveId" clId="{3C5C1C22-0E11-48EB-AAC0-E3A42EB56232}" dt="2021-12-07T13:27:33.789" v="74" actId="478"/>
          <ac:picMkLst>
            <pc:docMk/>
            <pc:sldMk cId="3468598357" sldId="440"/>
            <ac:picMk id="3" creationId="{147C95F9-C739-41EB-8E61-54C497357911}"/>
          </ac:picMkLst>
        </pc:picChg>
        <pc:picChg chg="add mod">
          <ac:chgData name="ZHOU LEI" userId="03ec4e8a14db997c" providerId="LiveId" clId="{3C5C1C22-0E11-48EB-AAC0-E3A42EB56232}" dt="2021-12-07T13:39:47.538" v="140" actId="1076"/>
          <ac:picMkLst>
            <pc:docMk/>
            <pc:sldMk cId="3468598357" sldId="440"/>
            <ac:picMk id="5" creationId="{4D102FD1-A0A7-47E0-BE8D-1E87E6D5B5F9}"/>
          </ac:picMkLst>
        </pc:picChg>
        <pc:picChg chg="add mod">
          <ac:chgData name="ZHOU LEI" userId="03ec4e8a14db997c" providerId="LiveId" clId="{3C5C1C22-0E11-48EB-AAC0-E3A42EB56232}" dt="2021-12-07T13:39:54.968" v="144" actId="1038"/>
          <ac:picMkLst>
            <pc:docMk/>
            <pc:sldMk cId="3468598357" sldId="440"/>
            <ac:picMk id="8" creationId="{14291035-D958-4511-BF75-F2F9D947C176}"/>
          </ac:picMkLst>
        </pc:picChg>
        <pc:picChg chg="add mod">
          <ac:chgData name="ZHOU LEI" userId="03ec4e8a14db997c" providerId="LiveId" clId="{3C5C1C22-0E11-48EB-AAC0-E3A42EB56232}" dt="2021-12-07T13:39:10.879" v="109" actId="1076"/>
          <ac:picMkLst>
            <pc:docMk/>
            <pc:sldMk cId="3468598357" sldId="440"/>
            <ac:picMk id="1026" creationId="{1F10FEDA-D6EC-4DB6-9E33-CFC934156611}"/>
          </ac:picMkLst>
        </pc:picChg>
      </pc:sldChg>
      <pc:sldChg chg="addSp delSp modSp add mod">
        <pc:chgData name="ZHOU LEI" userId="03ec4e8a14db997c" providerId="LiveId" clId="{3C5C1C22-0E11-48EB-AAC0-E3A42EB56232}" dt="2021-12-07T13:56:39.555" v="167" actId="1076"/>
        <pc:sldMkLst>
          <pc:docMk/>
          <pc:sldMk cId="902956965" sldId="441"/>
        </pc:sldMkLst>
        <pc:spChg chg="del mod">
          <ac:chgData name="ZHOU LEI" userId="03ec4e8a14db997c" providerId="LiveId" clId="{3C5C1C22-0E11-48EB-AAC0-E3A42EB56232}" dt="2021-12-07T13:46:22.259" v="148" actId="478"/>
          <ac:spMkLst>
            <pc:docMk/>
            <pc:sldMk cId="902956965" sldId="441"/>
            <ac:spMk id="2" creationId="{D1CB28AD-051F-4DCA-88D6-5D9D942EF4D1}"/>
          </ac:spMkLst>
        </pc:spChg>
        <pc:picChg chg="add mod ord">
          <ac:chgData name="ZHOU LEI" userId="03ec4e8a14db997c" providerId="LiveId" clId="{3C5C1C22-0E11-48EB-AAC0-E3A42EB56232}" dt="2021-12-07T13:56:39.555" v="167" actId="1076"/>
          <ac:picMkLst>
            <pc:docMk/>
            <pc:sldMk cId="902956965" sldId="441"/>
            <ac:picMk id="4" creationId="{B8754CC9-F125-4F48-901E-0CAD767ECFEA}"/>
          </ac:picMkLst>
        </pc:picChg>
        <pc:picChg chg="del">
          <ac:chgData name="ZHOU LEI" userId="03ec4e8a14db997c" providerId="LiveId" clId="{3C5C1C22-0E11-48EB-AAC0-E3A42EB56232}" dt="2021-12-07T13:46:25.580" v="150" actId="478"/>
          <ac:picMkLst>
            <pc:docMk/>
            <pc:sldMk cId="902956965" sldId="441"/>
            <ac:picMk id="5" creationId="{4D102FD1-A0A7-47E0-BE8D-1E87E6D5B5F9}"/>
          </ac:picMkLst>
        </pc:picChg>
        <pc:picChg chg="del">
          <ac:chgData name="ZHOU LEI" userId="03ec4e8a14db997c" providerId="LiveId" clId="{3C5C1C22-0E11-48EB-AAC0-E3A42EB56232}" dt="2021-12-07T13:46:23.791" v="149" actId="478"/>
          <ac:picMkLst>
            <pc:docMk/>
            <pc:sldMk cId="902956965" sldId="441"/>
            <ac:picMk id="8" creationId="{14291035-D958-4511-BF75-F2F9D947C176}"/>
          </ac:picMkLst>
        </pc:picChg>
        <pc:picChg chg="del">
          <ac:chgData name="ZHOU LEI" userId="03ec4e8a14db997c" providerId="LiveId" clId="{3C5C1C22-0E11-48EB-AAC0-E3A42EB56232}" dt="2021-12-07T13:46:18.162" v="146" actId="478"/>
          <ac:picMkLst>
            <pc:docMk/>
            <pc:sldMk cId="902956965" sldId="441"/>
            <ac:picMk id="1026" creationId="{1F10FEDA-D6EC-4DB6-9E33-CFC934156611}"/>
          </ac:picMkLst>
        </pc:picChg>
        <pc:picChg chg="add mod">
          <ac:chgData name="ZHOU LEI" userId="03ec4e8a14db997c" providerId="LiveId" clId="{3C5C1C22-0E11-48EB-AAC0-E3A42EB56232}" dt="2021-12-07T13:56:31.853" v="165" actId="1076"/>
          <ac:picMkLst>
            <pc:docMk/>
            <pc:sldMk cId="902956965" sldId="441"/>
            <ac:picMk id="2050" creationId="{206ADE98-07C8-4619-A8A9-A221B68E39C0}"/>
          </ac:picMkLst>
        </pc:picChg>
        <pc:picChg chg="add mod">
          <ac:chgData name="ZHOU LEI" userId="03ec4e8a14db997c" providerId="LiveId" clId="{3C5C1C22-0E11-48EB-AAC0-E3A42EB56232}" dt="2021-12-07T13:56:35.342" v="166" actId="1076"/>
          <ac:picMkLst>
            <pc:docMk/>
            <pc:sldMk cId="902956965" sldId="441"/>
            <ac:picMk id="2052" creationId="{372C2D7B-DE05-46C1-BB03-8C51C0C6999E}"/>
          </ac:picMkLst>
        </pc:picChg>
      </pc:sldChg>
      <pc:sldChg chg="addSp delSp modSp add mod">
        <pc:chgData name="ZHOU LEI" userId="03ec4e8a14db997c" providerId="LiveId" clId="{3C5C1C22-0E11-48EB-AAC0-E3A42EB56232}" dt="2021-12-08T13:06:07.811" v="186" actId="207"/>
        <pc:sldMkLst>
          <pc:docMk/>
          <pc:sldMk cId="1874099526" sldId="442"/>
        </pc:sldMkLst>
        <pc:spChg chg="add mod">
          <ac:chgData name="ZHOU LEI" userId="03ec4e8a14db997c" providerId="LiveId" clId="{3C5C1C22-0E11-48EB-AAC0-E3A42EB56232}" dt="2021-12-08T13:06:07.811" v="186" actId="207"/>
          <ac:spMkLst>
            <pc:docMk/>
            <pc:sldMk cId="1874099526" sldId="442"/>
            <ac:spMk id="2" creationId="{339F7925-DC08-45E4-9195-6FAB34123E16}"/>
          </ac:spMkLst>
        </pc:spChg>
        <pc:picChg chg="add mod">
          <ac:chgData name="ZHOU LEI" userId="03ec4e8a14db997c" providerId="LiveId" clId="{3C5C1C22-0E11-48EB-AAC0-E3A42EB56232}" dt="2021-12-07T14:01:59.016" v="175" actId="1076"/>
          <ac:picMkLst>
            <pc:docMk/>
            <pc:sldMk cId="1874099526" sldId="442"/>
            <ac:picMk id="3" creationId="{64B83D5F-7059-49BE-AF46-E5E002132447}"/>
          </ac:picMkLst>
        </pc:picChg>
        <pc:picChg chg="del">
          <ac:chgData name="ZHOU LEI" userId="03ec4e8a14db997c" providerId="LiveId" clId="{3C5C1C22-0E11-48EB-AAC0-E3A42EB56232}" dt="2021-12-07T14:01:46.847" v="169" actId="478"/>
          <ac:picMkLst>
            <pc:docMk/>
            <pc:sldMk cId="1874099526" sldId="442"/>
            <ac:picMk id="4" creationId="{B8754CC9-F125-4F48-901E-0CAD767ECFEA}"/>
          </ac:picMkLst>
        </pc:picChg>
        <pc:picChg chg="del">
          <ac:chgData name="ZHOU LEI" userId="03ec4e8a14db997c" providerId="LiveId" clId="{3C5C1C22-0E11-48EB-AAC0-E3A42EB56232}" dt="2021-12-07T14:01:48.908" v="170" actId="478"/>
          <ac:picMkLst>
            <pc:docMk/>
            <pc:sldMk cId="1874099526" sldId="442"/>
            <ac:picMk id="2050" creationId="{206ADE98-07C8-4619-A8A9-A221B68E39C0}"/>
          </ac:picMkLst>
        </pc:picChg>
        <pc:picChg chg="del">
          <ac:chgData name="ZHOU LEI" userId="03ec4e8a14db997c" providerId="LiveId" clId="{3C5C1C22-0E11-48EB-AAC0-E3A42EB56232}" dt="2021-12-07T14:01:48.908" v="170" actId="478"/>
          <ac:picMkLst>
            <pc:docMk/>
            <pc:sldMk cId="1874099526" sldId="442"/>
            <ac:picMk id="2052" creationId="{372C2D7B-DE05-46C1-BB03-8C51C0C6999E}"/>
          </ac:picMkLst>
        </pc:picChg>
      </pc:sldChg>
      <pc:sldChg chg="addSp delSp modSp add mod">
        <pc:chgData name="ZHOU LEI" userId="03ec4e8a14db997c" providerId="LiveId" clId="{3C5C1C22-0E11-48EB-AAC0-E3A42EB56232}" dt="2021-12-08T13:23:51.964" v="315" actId="1038"/>
        <pc:sldMkLst>
          <pc:docMk/>
          <pc:sldMk cId="1241632843" sldId="443"/>
        </pc:sldMkLst>
        <pc:spChg chg="del">
          <ac:chgData name="ZHOU LEI" userId="03ec4e8a14db997c" providerId="LiveId" clId="{3C5C1C22-0E11-48EB-AAC0-E3A42EB56232}" dt="2021-12-08T13:06:19.385" v="188" actId="478"/>
          <ac:spMkLst>
            <pc:docMk/>
            <pc:sldMk cId="1241632843" sldId="443"/>
            <ac:spMk id="2" creationId="{339F7925-DC08-45E4-9195-6FAB34123E16}"/>
          </ac:spMkLst>
        </pc:spChg>
        <pc:spChg chg="add mod">
          <ac:chgData name="ZHOU LEI" userId="03ec4e8a14db997c" providerId="LiveId" clId="{3C5C1C22-0E11-48EB-AAC0-E3A42EB56232}" dt="2021-12-08T13:13:02.545" v="222" actId="1038"/>
          <ac:spMkLst>
            <pc:docMk/>
            <pc:sldMk cId="1241632843" sldId="443"/>
            <ac:spMk id="4" creationId="{CB069F32-D90E-46DF-9EAA-3FDA297B72C9}"/>
          </ac:spMkLst>
        </pc:spChg>
        <pc:spChg chg="mod">
          <ac:chgData name="ZHOU LEI" userId="03ec4e8a14db997c" providerId="LiveId" clId="{3C5C1C22-0E11-48EB-AAC0-E3A42EB56232}" dt="2021-12-08T13:06:46.491" v="189"/>
          <ac:spMkLst>
            <pc:docMk/>
            <pc:sldMk cId="1241632843" sldId="443"/>
            <ac:spMk id="7" creationId="{AD52046F-2318-44C2-85BB-5F52D9E9DA05}"/>
          </ac:spMkLst>
        </pc:spChg>
        <pc:spChg chg="add del mod">
          <ac:chgData name="ZHOU LEI" userId="03ec4e8a14db997c" providerId="LiveId" clId="{3C5C1C22-0E11-48EB-AAC0-E3A42EB56232}" dt="2021-12-08T13:23:13.795" v="293" actId="26606"/>
          <ac:spMkLst>
            <pc:docMk/>
            <pc:sldMk cId="1241632843" sldId="443"/>
            <ac:spMk id="8" creationId="{53CB785F-81EC-4AE8-B501-5EB95468E0A9}"/>
          </ac:spMkLst>
        </pc:spChg>
        <pc:graphicFrameChg chg="add mod">
          <ac:chgData name="ZHOU LEI" userId="03ec4e8a14db997c" providerId="LiveId" clId="{3C5C1C22-0E11-48EB-AAC0-E3A42EB56232}" dt="2021-12-08T13:23:38.966" v="295" actId="255"/>
          <ac:graphicFrameMkLst>
            <pc:docMk/>
            <pc:sldMk cId="1241632843" sldId="443"/>
            <ac:graphicFrameMk id="10" creationId="{AAE77041-297F-4A2A-9000-B1A84E8D9749}"/>
          </ac:graphicFrameMkLst>
        </pc:graphicFrameChg>
        <pc:picChg chg="del">
          <ac:chgData name="ZHOU LEI" userId="03ec4e8a14db997c" providerId="LiveId" clId="{3C5C1C22-0E11-48EB-AAC0-E3A42EB56232}" dt="2021-12-08T13:06:19.385" v="188" actId="478"/>
          <ac:picMkLst>
            <pc:docMk/>
            <pc:sldMk cId="1241632843" sldId="443"/>
            <ac:picMk id="3" creationId="{64B83D5F-7059-49BE-AF46-E5E002132447}"/>
          </ac:picMkLst>
        </pc:picChg>
        <pc:picChg chg="add mod ord">
          <ac:chgData name="ZHOU LEI" userId="03ec4e8a14db997c" providerId="LiveId" clId="{3C5C1C22-0E11-48EB-AAC0-E3A42EB56232}" dt="2021-12-08T13:23:51.964" v="315" actId="1038"/>
          <ac:picMkLst>
            <pc:docMk/>
            <pc:sldMk cId="1241632843" sldId="443"/>
            <ac:picMk id="6" creationId="{7AF3BBE1-A344-4DB1-87F9-010FD86F000F}"/>
          </ac:picMkLst>
        </pc:picChg>
      </pc:sldChg>
      <pc:sldChg chg="delSp add mod">
        <pc:chgData name="ZHOU LEI" userId="03ec4e8a14db997c" providerId="LiveId" clId="{3C5C1C22-0E11-48EB-AAC0-E3A42EB56232}" dt="2021-12-08T13:24:01.470" v="317" actId="478"/>
        <pc:sldMkLst>
          <pc:docMk/>
          <pc:sldMk cId="668411397" sldId="444"/>
        </pc:sldMkLst>
        <pc:spChg chg="del">
          <ac:chgData name="ZHOU LEI" userId="03ec4e8a14db997c" providerId="LiveId" clId="{3C5C1C22-0E11-48EB-AAC0-E3A42EB56232}" dt="2021-12-08T13:24:01.470" v="317" actId="478"/>
          <ac:spMkLst>
            <pc:docMk/>
            <pc:sldMk cId="668411397" sldId="444"/>
            <ac:spMk id="4" creationId="{CB069F32-D90E-46DF-9EAA-3FDA297B72C9}"/>
          </ac:spMkLst>
        </pc:spChg>
        <pc:graphicFrameChg chg="del">
          <ac:chgData name="ZHOU LEI" userId="03ec4e8a14db997c" providerId="LiveId" clId="{3C5C1C22-0E11-48EB-AAC0-E3A42EB56232}" dt="2021-12-08T13:24:01.470" v="317" actId="478"/>
          <ac:graphicFrameMkLst>
            <pc:docMk/>
            <pc:sldMk cId="668411397" sldId="444"/>
            <ac:graphicFrameMk id="10" creationId="{AAE77041-297F-4A2A-9000-B1A84E8D9749}"/>
          </ac:graphicFrameMkLst>
        </pc:graphicFrameChg>
        <pc:picChg chg="del">
          <ac:chgData name="ZHOU LEI" userId="03ec4e8a14db997c" providerId="LiveId" clId="{3C5C1C22-0E11-48EB-AAC0-E3A42EB56232}" dt="2021-12-08T13:24:01.470" v="317" actId="478"/>
          <ac:picMkLst>
            <pc:docMk/>
            <pc:sldMk cId="668411397" sldId="444"/>
            <ac:picMk id="6" creationId="{7AF3BBE1-A344-4DB1-87F9-010FD86F000F}"/>
          </ac:picMkLst>
        </pc:picChg>
      </pc:sldChg>
      <pc:sldChg chg="addSp delSp modSp add mod">
        <pc:chgData name="ZHOU LEI" userId="03ec4e8a14db997c" providerId="LiveId" clId="{3C5C1C22-0E11-48EB-AAC0-E3A42EB56232}" dt="2021-12-18T12:13:57.314" v="333" actId="1076"/>
        <pc:sldMkLst>
          <pc:docMk/>
          <pc:sldMk cId="3952544564" sldId="453"/>
        </pc:sldMkLst>
        <pc:picChg chg="add mod">
          <ac:chgData name="ZHOU LEI" userId="03ec4e8a14db997c" providerId="LiveId" clId="{3C5C1C22-0E11-48EB-AAC0-E3A42EB56232}" dt="2021-12-18T12:13:57.314" v="333" actId="1076"/>
          <ac:picMkLst>
            <pc:docMk/>
            <pc:sldMk cId="3952544564" sldId="453"/>
            <ac:picMk id="3" creationId="{4CE342CD-7F8F-408B-BF78-3847D7083C21}"/>
          </ac:picMkLst>
        </pc:picChg>
        <pc:picChg chg="del">
          <ac:chgData name="ZHOU LEI" userId="03ec4e8a14db997c" providerId="LiveId" clId="{3C5C1C22-0E11-48EB-AAC0-E3A42EB56232}" dt="2021-12-18T11:52:02.506" v="319" actId="478"/>
          <ac:picMkLst>
            <pc:docMk/>
            <pc:sldMk cId="3952544564" sldId="453"/>
            <ac:picMk id="4" creationId="{52C3B5AD-3FBA-4BC7-AC08-2A33A26E6D5C}"/>
          </ac:picMkLst>
        </pc:picChg>
        <pc:picChg chg="add mod">
          <ac:chgData name="ZHOU LEI" userId="03ec4e8a14db997c" providerId="LiveId" clId="{3C5C1C22-0E11-48EB-AAC0-E3A42EB56232}" dt="2021-12-18T12:13:53.487" v="332" actId="1076"/>
          <ac:picMkLst>
            <pc:docMk/>
            <pc:sldMk cId="3952544564" sldId="453"/>
            <ac:picMk id="6" creationId="{9968B26A-C7DB-4059-98C4-330B7F0F5447}"/>
          </ac:picMkLst>
        </pc:picChg>
        <pc:picChg chg="del">
          <ac:chgData name="ZHOU LEI" userId="03ec4e8a14db997c" providerId="LiveId" clId="{3C5C1C22-0E11-48EB-AAC0-E3A42EB56232}" dt="2021-12-18T11:52:02.506" v="319" actId="478"/>
          <ac:picMkLst>
            <pc:docMk/>
            <pc:sldMk cId="3952544564" sldId="453"/>
            <ac:picMk id="8" creationId="{78CC2E33-DF0A-4056-8DCE-133865AF38E7}"/>
          </ac:picMkLst>
        </pc:picChg>
      </pc:sldChg>
      <pc:sldChg chg="addSp delSp modSp add mod">
        <pc:chgData name="ZHOU LEI" userId="03ec4e8a14db997c" providerId="LiveId" clId="{3C5C1C22-0E11-48EB-AAC0-E3A42EB56232}" dt="2021-12-18T12:14:50.838" v="339" actId="1076"/>
        <pc:sldMkLst>
          <pc:docMk/>
          <pc:sldMk cId="130288392" sldId="454"/>
        </pc:sldMkLst>
        <pc:picChg chg="del">
          <ac:chgData name="ZHOU LEI" userId="03ec4e8a14db997c" providerId="LiveId" clId="{3C5C1C22-0E11-48EB-AAC0-E3A42EB56232}" dt="2021-12-18T12:14:11.637" v="335" actId="478"/>
          <ac:picMkLst>
            <pc:docMk/>
            <pc:sldMk cId="130288392" sldId="454"/>
            <ac:picMk id="3" creationId="{4CE342CD-7F8F-408B-BF78-3847D7083C21}"/>
          </ac:picMkLst>
        </pc:picChg>
        <pc:picChg chg="add mod">
          <ac:chgData name="ZHOU LEI" userId="03ec4e8a14db997c" providerId="LiveId" clId="{3C5C1C22-0E11-48EB-AAC0-E3A42EB56232}" dt="2021-12-18T12:14:50.838" v="339" actId="1076"/>
          <ac:picMkLst>
            <pc:docMk/>
            <pc:sldMk cId="130288392" sldId="454"/>
            <ac:picMk id="4" creationId="{C1FA229B-6089-42EC-9ED5-3AAB5C602157}"/>
          </ac:picMkLst>
        </pc:picChg>
        <pc:picChg chg="del">
          <ac:chgData name="ZHOU LEI" userId="03ec4e8a14db997c" providerId="LiveId" clId="{3C5C1C22-0E11-48EB-AAC0-E3A42EB56232}" dt="2021-12-18T12:14:11.637" v="335" actId="478"/>
          <ac:picMkLst>
            <pc:docMk/>
            <pc:sldMk cId="130288392" sldId="454"/>
            <ac:picMk id="6" creationId="{9968B26A-C7DB-4059-98C4-330B7F0F5447}"/>
          </ac:picMkLst>
        </pc:picChg>
      </pc:sldChg>
      <pc:sldChg chg="addSp delSp modSp add mod">
        <pc:chgData name="ZHOU LEI" userId="03ec4e8a14db997c" providerId="LiveId" clId="{3C5C1C22-0E11-48EB-AAC0-E3A42EB56232}" dt="2021-12-18T12:24:49.236" v="364" actId="1076"/>
        <pc:sldMkLst>
          <pc:docMk/>
          <pc:sldMk cId="3006282649" sldId="455"/>
        </pc:sldMkLst>
        <pc:picChg chg="add mod">
          <ac:chgData name="ZHOU LEI" userId="03ec4e8a14db997c" providerId="LiveId" clId="{3C5C1C22-0E11-48EB-AAC0-E3A42EB56232}" dt="2021-12-18T12:24:49.236" v="364" actId="1076"/>
          <ac:picMkLst>
            <pc:docMk/>
            <pc:sldMk cId="3006282649" sldId="455"/>
            <ac:picMk id="3" creationId="{ABA7C4F0-1E99-4821-8D88-54B958314226}"/>
          </ac:picMkLst>
        </pc:picChg>
        <pc:picChg chg="del">
          <ac:chgData name="ZHOU LEI" userId="03ec4e8a14db997c" providerId="LiveId" clId="{3C5C1C22-0E11-48EB-AAC0-E3A42EB56232}" dt="2021-12-18T12:21:26.511" v="341" actId="478"/>
          <ac:picMkLst>
            <pc:docMk/>
            <pc:sldMk cId="3006282649" sldId="455"/>
            <ac:picMk id="4" creationId="{C1FA229B-6089-42EC-9ED5-3AAB5C602157}"/>
          </ac:picMkLst>
        </pc:picChg>
        <pc:picChg chg="add del mod">
          <ac:chgData name="ZHOU LEI" userId="03ec4e8a14db997c" providerId="LiveId" clId="{3C5C1C22-0E11-48EB-AAC0-E3A42EB56232}" dt="2021-12-18T12:24:34.847" v="358" actId="478"/>
          <ac:picMkLst>
            <pc:docMk/>
            <pc:sldMk cId="3006282649" sldId="455"/>
            <ac:picMk id="6" creationId="{B9EC509D-982D-4B41-8116-5903CFD93153}"/>
          </ac:picMkLst>
        </pc:picChg>
        <pc:picChg chg="add mod">
          <ac:chgData name="ZHOU LEI" userId="03ec4e8a14db997c" providerId="LiveId" clId="{3C5C1C22-0E11-48EB-AAC0-E3A42EB56232}" dt="2021-12-18T12:24:47.652" v="363" actId="1076"/>
          <ac:picMkLst>
            <pc:docMk/>
            <pc:sldMk cId="3006282649" sldId="455"/>
            <ac:picMk id="9" creationId="{7D6A2EAE-EE24-41C7-AEFF-C4F0E85B1F6C}"/>
          </ac:picMkLst>
        </pc:picChg>
      </pc:sldChg>
      <pc:sldChg chg="addSp delSp modSp add mod">
        <pc:chgData name="ZHOU LEI" userId="03ec4e8a14db997c" providerId="LiveId" clId="{3C5C1C22-0E11-48EB-AAC0-E3A42EB56232}" dt="2021-12-18T12:27:39.794" v="375" actId="1076"/>
        <pc:sldMkLst>
          <pc:docMk/>
          <pc:sldMk cId="1118730644" sldId="456"/>
        </pc:sldMkLst>
        <pc:picChg chg="del">
          <ac:chgData name="ZHOU LEI" userId="03ec4e8a14db997c" providerId="LiveId" clId="{3C5C1C22-0E11-48EB-AAC0-E3A42EB56232}" dt="2021-12-18T12:26:00.995" v="366" actId="478"/>
          <ac:picMkLst>
            <pc:docMk/>
            <pc:sldMk cId="1118730644" sldId="456"/>
            <ac:picMk id="3" creationId="{ABA7C4F0-1E99-4821-8D88-54B958314226}"/>
          </ac:picMkLst>
        </pc:picChg>
        <pc:picChg chg="add mod">
          <ac:chgData name="ZHOU LEI" userId="03ec4e8a14db997c" providerId="LiveId" clId="{3C5C1C22-0E11-48EB-AAC0-E3A42EB56232}" dt="2021-12-18T12:27:39.794" v="375" actId="1076"/>
          <ac:picMkLst>
            <pc:docMk/>
            <pc:sldMk cId="1118730644" sldId="456"/>
            <ac:picMk id="4" creationId="{56FB5121-9F83-4CF9-B498-2701FE826E6D}"/>
          </ac:picMkLst>
        </pc:picChg>
        <pc:picChg chg="add mod">
          <ac:chgData name="ZHOU LEI" userId="03ec4e8a14db997c" providerId="LiveId" clId="{3C5C1C22-0E11-48EB-AAC0-E3A42EB56232}" dt="2021-12-18T12:27:35.175" v="373" actId="1076"/>
          <ac:picMkLst>
            <pc:docMk/>
            <pc:sldMk cId="1118730644" sldId="456"/>
            <ac:picMk id="6" creationId="{A3B37D90-D0A0-41FE-98E6-C163D961E3B0}"/>
          </ac:picMkLst>
        </pc:picChg>
        <pc:picChg chg="del">
          <ac:chgData name="ZHOU LEI" userId="03ec4e8a14db997c" providerId="LiveId" clId="{3C5C1C22-0E11-48EB-AAC0-E3A42EB56232}" dt="2021-12-18T12:26:00.995" v="366" actId="478"/>
          <ac:picMkLst>
            <pc:docMk/>
            <pc:sldMk cId="1118730644" sldId="456"/>
            <ac:picMk id="9" creationId="{7D6A2EAE-EE24-41C7-AEFF-C4F0E85B1F6C}"/>
          </ac:picMkLst>
        </pc:picChg>
      </pc:sldChg>
      <pc:sldChg chg="delSp add mod">
        <pc:chgData name="ZHOU LEI" userId="03ec4e8a14db997c" providerId="LiveId" clId="{3C5C1C22-0E11-48EB-AAC0-E3A42EB56232}" dt="2021-12-18T12:27:46.763" v="377" actId="478"/>
        <pc:sldMkLst>
          <pc:docMk/>
          <pc:sldMk cId="1858446146" sldId="457"/>
        </pc:sldMkLst>
        <pc:picChg chg="del">
          <ac:chgData name="ZHOU LEI" userId="03ec4e8a14db997c" providerId="LiveId" clId="{3C5C1C22-0E11-48EB-AAC0-E3A42EB56232}" dt="2021-12-18T12:27:46.763" v="377" actId="478"/>
          <ac:picMkLst>
            <pc:docMk/>
            <pc:sldMk cId="1858446146" sldId="457"/>
            <ac:picMk id="4" creationId="{56FB5121-9F83-4CF9-B498-2701FE826E6D}"/>
          </ac:picMkLst>
        </pc:picChg>
        <pc:picChg chg="del">
          <ac:chgData name="ZHOU LEI" userId="03ec4e8a14db997c" providerId="LiveId" clId="{3C5C1C22-0E11-48EB-AAC0-E3A42EB56232}" dt="2021-12-18T12:27:46.763" v="377" actId="478"/>
          <ac:picMkLst>
            <pc:docMk/>
            <pc:sldMk cId="1858446146" sldId="457"/>
            <ac:picMk id="6" creationId="{A3B37D90-D0A0-41FE-98E6-C163D961E3B0}"/>
          </ac:picMkLst>
        </pc:picChg>
      </pc:sldChg>
      <pc:sldChg chg="addSp delSp modSp add mod">
        <pc:chgData name="ZHOU LEI" userId="03ec4e8a14db997c" providerId="LiveId" clId="{3C5C1C22-0E11-48EB-AAC0-E3A42EB56232}" dt="2021-12-19T12:22:22.513" v="390" actId="1076"/>
        <pc:sldMkLst>
          <pc:docMk/>
          <pc:sldMk cId="1026949994" sldId="458"/>
        </pc:sldMkLst>
        <pc:spChg chg="mod">
          <ac:chgData name="ZHOU LEI" userId="03ec4e8a14db997c" providerId="LiveId" clId="{3C5C1C22-0E11-48EB-AAC0-E3A42EB56232}" dt="2021-12-19T12:20:06.143" v="386"/>
          <ac:spMkLst>
            <pc:docMk/>
            <pc:sldMk cId="1026949994" sldId="458"/>
            <ac:spMk id="7" creationId="{AD52046F-2318-44C2-85BB-5F52D9E9DA05}"/>
          </ac:spMkLst>
        </pc:spChg>
        <pc:picChg chg="del">
          <ac:chgData name="ZHOU LEI" userId="03ec4e8a14db997c" providerId="LiveId" clId="{3C5C1C22-0E11-48EB-AAC0-E3A42EB56232}" dt="2021-12-19T12:19:58.232" v="379" actId="478"/>
          <ac:picMkLst>
            <pc:docMk/>
            <pc:sldMk cId="1026949994" sldId="458"/>
            <ac:picMk id="3" creationId="{5C081138-219B-451A-ABCA-17E88C18BC83}"/>
          </ac:picMkLst>
        </pc:picChg>
        <pc:picChg chg="add mod">
          <ac:chgData name="ZHOU LEI" userId="03ec4e8a14db997c" providerId="LiveId" clId="{3C5C1C22-0E11-48EB-AAC0-E3A42EB56232}" dt="2021-12-19T12:22:22.513" v="390" actId="1076"/>
          <ac:picMkLst>
            <pc:docMk/>
            <pc:sldMk cId="1026949994" sldId="458"/>
            <ac:picMk id="4" creationId="{B201EC85-4DE6-40C0-8B11-4C540FE1E224}"/>
          </ac:picMkLst>
        </pc:picChg>
        <pc:picChg chg="del">
          <ac:chgData name="ZHOU LEI" userId="03ec4e8a14db997c" providerId="LiveId" clId="{3C5C1C22-0E11-48EB-AAC0-E3A42EB56232}" dt="2021-12-19T12:19:58.232" v="379" actId="478"/>
          <ac:picMkLst>
            <pc:docMk/>
            <pc:sldMk cId="1026949994" sldId="458"/>
            <ac:picMk id="5" creationId="{92333F39-BD26-45D9-8628-8B79FDD70ED6}"/>
          </ac:picMkLst>
        </pc:picChg>
      </pc:sldChg>
      <pc:sldChg chg="addSp delSp modSp add mod">
        <pc:chgData name="ZHOU LEI" userId="03ec4e8a14db997c" providerId="LiveId" clId="{3C5C1C22-0E11-48EB-AAC0-E3A42EB56232}" dt="2021-12-19T12:24:18.594" v="396" actId="1076"/>
        <pc:sldMkLst>
          <pc:docMk/>
          <pc:sldMk cId="1793866840" sldId="459"/>
        </pc:sldMkLst>
        <pc:picChg chg="add mod">
          <ac:chgData name="ZHOU LEI" userId="03ec4e8a14db997c" providerId="LiveId" clId="{3C5C1C22-0E11-48EB-AAC0-E3A42EB56232}" dt="2021-12-19T12:24:18.594" v="396" actId="1076"/>
          <ac:picMkLst>
            <pc:docMk/>
            <pc:sldMk cId="1793866840" sldId="459"/>
            <ac:picMk id="3" creationId="{C9B3FDEA-36AC-40C1-A260-A57A4F4C4059}"/>
          </ac:picMkLst>
        </pc:picChg>
        <pc:picChg chg="del">
          <ac:chgData name="ZHOU LEI" userId="03ec4e8a14db997c" providerId="LiveId" clId="{3C5C1C22-0E11-48EB-AAC0-E3A42EB56232}" dt="2021-12-19T12:24:11.684" v="392" actId="478"/>
          <ac:picMkLst>
            <pc:docMk/>
            <pc:sldMk cId="1793866840" sldId="459"/>
            <ac:picMk id="4" creationId="{B201EC85-4DE6-40C0-8B11-4C540FE1E224}"/>
          </ac:picMkLst>
        </pc:picChg>
      </pc:sldChg>
      <pc:sldChg chg="addSp delSp modSp add mod">
        <pc:chgData name="ZHOU LEI" userId="03ec4e8a14db997c" providerId="LiveId" clId="{3C5C1C22-0E11-48EB-AAC0-E3A42EB56232}" dt="2021-12-19T12:31:09.642" v="407" actId="1076"/>
        <pc:sldMkLst>
          <pc:docMk/>
          <pc:sldMk cId="2960656784" sldId="460"/>
        </pc:sldMkLst>
        <pc:picChg chg="del">
          <ac:chgData name="ZHOU LEI" userId="03ec4e8a14db997c" providerId="LiveId" clId="{3C5C1C22-0E11-48EB-AAC0-E3A42EB56232}" dt="2021-12-19T12:25:01.008" v="398" actId="478"/>
          <ac:picMkLst>
            <pc:docMk/>
            <pc:sldMk cId="2960656784" sldId="460"/>
            <ac:picMk id="3" creationId="{C9B3FDEA-36AC-40C1-A260-A57A4F4C4059}"/>
          </ac:picMkLst>
        </pc:picChg>
        <pc:picChg chg="add del mod">
          <ac:chgData name="ZHOU LEI" userId="03ec4e8a14db997c" providerId="LiveId" clId="{3C5C1C22-0E11-48EB-AAC0-E3A42EB56232}" dt="2021-12-19T12:31:03.292" v="403" actId="478"/>
          <ac:picMkLst>
            <pc:docMk/>
            <pc:sldMk cId="2960656784" sldId="460"/>
            <ac:picMk id="4" creationId="{4C93FAD7-E5F4-420E-9219-FE898CFC33E4}"/>
          </ac:picMkLst>
        </pc:picChg>
        <pc:picChg chg="add mod">
          <ac:chgData name="ZHOU LEI" userId="03ec4e8a14db997c" providerId="LiveId" clId="{3C5C1C22-0E11-48EB-AAC0-E3A42EB56232}" dt="2021-12-19T12:31:09.642" v="407" actId="1076"/>
          <ac:picMkLst>
            <pc:docMk/>
            <pc:sldMk cId="2960656784" sldId="460"/>
            <ac:picMk id="6" creationId="{004F4100-74AD-4C72-B912-16567A24AEF1}"/>
          </ac:picMkLst>
        </pc:picChg>
      </pc:sldChg>
      <pc:sldChg chg="addSp delSp modSp add mod">
        <pc:chgData name="ZHOU LEI" userId="03ec4e8a14db997c" providerId="LiveId" clId="{3C5C1C22-0E11-48EB-AAC0-E3A42EB56232}" dt="2021-12-19T12:40:02.837" v="413" actId="1076"/>
        <pc:sldMkLst>
          <pc:docMk/>
          <pc:sldMk cId="1963813066" sldId="461"/>
        </pc:sldMkLst>
        <pc:picChg chg="add mod">
          <ac:chgData name="ZHOU LEI" userId="03ec4e8a14db997c" providerId="LiveId" clId="{3C5C1C22-0E11-48EB-AAC0-E3A42EB56232}" dt="2021-12-19T12:40:02.837" v="413" actId="1076"/>
          <ac:picMkLst>
            <pc:docMk/>
            <pc:sldMk cId="1963813066" sldId="461"/>
            <ac:picMk id="3" creationId="{7D1DF4AB-979A-4EF1-97B6-D90F85A92DC4}"/>
          </ac:picMkLst>
        </pc:picChg>
        <pc:picChg chg="del">
          <ac:chgData name="ZHOU LEI" userId="03ec4e8a14db997c" providerId="LiveId" clId="{3C5C1C22-0E11-48EB-AAC0-E3A42EB56232}" dt="2021-12-19T12:31:16.422" v="409" actId="478"/>
          <ac:picMkLst>
            <pc:docMk/>
            <pc:sldMk cId="1963813066" sldId="461"/>
            <ac:picMk id="6" creationId="{004F4100-74AD-4C72-B912-16567A24AEF1}"/>
          </ac:picMkLst>
        </pc:picChg>
      </pc:sldChg>
      <pc:sldChg chg="addSp delSp modSp add mod">
        <pc:chgData name="ZHOU LEI" userId="03ec4e8a14db997c" providerId="LiveId" clId="{3C5C1C22-0E11-48EB-AAC0-E3A42EB56232}" dt="2021-12-19T12:43:32.655" v="440" actId="1035"/>
        <pc:sldMkLst>
          <pc:docMk/>
          <pc:sldMk cId="929971967" sldId="462"/>
        </pc:sldMkLst>
        <pc:picChg chg="del">
          <ac:chgData name="ZHOU LEI" userId="03ec4e8a14db997c" providerId="LiveId" clId="{3C5C1C22-0E11-48EB-AAC0-E3A42EB56232}" dt="2021-12-19T12:40:09.242" v="415" actId="478"/>
          <ac:picMkLst>
            <pc:docMk/>
            <pc:sldMk cId="929971967" sldId="462"/>
            <ac:picMk id="3" creationId="{7D1DF4AB-979A-4EF1-97B6-D90F85A92DC4}"/>
          </ac:picMkLst>
        </pc:picChg>
        <pc:picChg chg="add mod">
          <ac:chgData name="ZHOU LEI" userId="03ec4e8a14db997c" providerId="LiveId" clId="{3C5C1C22-0E11-48EB-AAC0-E3A42EB56232}" dt="2021-12-19T12:43:32.655" v="440" actId="1035"/>
          <ac:picMkLst>
            <pc:docMk/>
            <pc:sldMk cId="929971967" sldId="462"/>
            <ac:picMk id="4" creationId="{D827333A-D6C1-4A63-BE2E-36DF19AC92F3}"/>
          </ac:picMkLst>
        </pc:picChg>
        <pc:picChg chg="add mod">
          <ac:chgData name="ZHOU LEI" userId="03ec4e8a14db997c" providerId="LiveId" clId="{3C5C1C22-0E11-48EB-AAC0-E3A42EB56232}" dt="2021-12-19T12:43:29.473" v="423" actId="1076"/>
          <ac:picMkLst>
            <pc:docMk/>
            <pc:sldMk cId="929971967" sldId="462"/>
            <ac:picMk id="6" creationId="{2186E628-B8F6-47C9-8F03-5D4AA5A900F4}"/>
          </ac:picMkLst>
        </pc:picChg>
      </pc:sldChg>
      <pc:sldChg chg="addSp delSp modSp add mod">
        <pc:chgData name="ZHOU LEI" userId="03ec4e8a14db997c" providerId="LiveId" clId="{3C5C1C22-0E11-48EB-AAC0-E3A42EB56232}" dt="2021-12-19T12:48:40.203" v="457" actId="1076"/>
        <pc:sldMkLst>
          <pc:docMk/>
          <pc:sldMk cId="1544307963" sldId="463"/>
        </pc:sldMkLst>
        <pc:spChg chg="mod">
          <ac:chgData name="ZHOU LEI" userId="03ec4e8a14db997c" providerId="LiveId" clId="{3C5C1C22-0E11-48EB-AAC0-E3A42EB56232}" dt="2021-12-19T12:44:02.754" v="453"/>
          <ac:spMkLst>
            <pc:docMk/>
            <pc:sldMk cId="1544307963" sldId="463"/>
            <ac:spMk id="7" creationId="{AD52046F-2318-44C2-85BB-5F52D9E9DA05}"/>
          </ac:spMkLst>
        </pc:spChg>
        <pc:picChg chg="add mod">
          <ac:chgData name="ZHOU LEI" userId="03ec4e8a14db997c" providerId="LiveId" clId="{3C5C1C22-0E11-48EB-AAC0-E3A42EB56232}" dt="2021-12-19T12:48:40.203" v="457" actId="1076"/>
          <ac:picMkLst>
            <pc:docMk/>
            <pc:sldMk cId="1544307963" sldId="463"/>
            <ac:picMk id="3" creationId="{16900C50-5695-442D-961F-21AB727B2355}"/>
          </ac:picMkLst>
        </pc:picChg>
        <pc:picChg chg="del">
          <ac:chgData name="ZHOU LEI" userId="03ec4e8a14db997c" providerId="LiveId" clId="{3C5C1C22-0E11-48EB-AAC0-E3A42EB56232}" dt="2021-12-19T12:43:46.056" v="442" actId="478"/>
          <ac:picMkLst>
            <pc:docMk/>
            <pc:sldMk cId="1544307963" sldId="463"/>
            <ac:picMk id="4" creationId="{D827333A-D6C1-4A63-BE2E-36DF19AC92F3}"/>
          </ac:picMkLst>
        </pc:picChg>
        <pc:picChg chg="del">
          <ac:chgData name="ZHOU LEI" userId="03ec4e8a14db997c" providerId="LiveId" clId="{3C5C1C22-0E11-48EB-AAC0-E3A42EB56232}" dt="2021-12-19T12:43:46.056" v="442" actId="478"/>
          <ac:picMkLst>
            <pc:docMk/>
            <pc:sldMk cId="1544307963" sldId="463"/>
            <ac:picMk id="6" creationId="{2186E628-B8F6-47C9-8F03-5D4AA5A900F4}"/>
          </ac:picMkLst>
        </pc:picChg>
      </pc:sldChg>
      <pc:sldChg chg="addSp delSp modSp add mod">
        <pc:chgData name="ZHOU LEI" userId="03ec4e8a14db997c" providerId="LiveId" clId="{3C5C1C22-0E11-48EB-AAC0-E3A42EB56232}" dt="2021-12-19T12:49:32.055" v="463" actId="1076"/>
        <pc:sldMkLst>
          <pc:docMk/>
          <pc:sldMk cId="3164470914" sldId="464"/>
        </pc:sldMkLst>
        <pc:picChg chg="del">
          <ac:chgData name="ZHOU LEI" userId="03ec4e8a14db997c" providerId="LiveId" clId="{3C5C1C22-0E11-48EB-AAC0-E3A42EB56232}" dt="2021-12-19T12:48:53.888" v="459" actId="478"/>
          <ac:picMkLst>
            <pc:docMk/>
            <pc:sldMk cId="3164470914" sldId="464"/>
            <ac:picMk id="3" creationId="{16900C50-5695-442D-961F-21AB727B2355}"/>
          </ac:picMkLst>
        </pc:picChg>
        <pc:picChg chg="add mod">
          <ac:chgData name="ZHOU LEI" userId="03ec4e8a14db997c" providerId="LiveId" clId="{3C5C1C22-0E11-48EB-AAC0-E3A42EB56232}" dt="2021-12-19T12:49:32.055" v="463" actId="1076"/>
          <ac:picMkLst>
            <pc:docMk/>
            <pc:sldMk cId="3164470914" sldId="464"/>
            <ac:picMk id="4" creationId="{610F1471-7A20-4F5E-AB13-C3523D4DD5F1}"/>
          </ac:picMkLst>
        </pc:picChg>
      </pc:sldChg>
      <pc:sldChg chg="addSp delSp modSp add mod">
        <pc:chgData name="ZHOU LEI" userId="03ec4e8a14db997c" providerId="LiveId" clId="{3C5C1C22-0E11-48EB-AAC0-E3A42EB56232}" dt="2021-12-19T12:50:29.257" v="471" actId="1076"/>
        <pc:sldMkLst>
          <pc:docMk/>
          <pc:sldMk cId="1538076939" sldId="465"/>
        </pc:sldMkLst>
        <pc:picChg chg="add mod">
          <ac:chgData name="ZHOU LEI" userId="03ec4e8a14db997c" providerId="LiveId" clId="{3C5C1C22-0E11-48EB-AAC0-E3A42EB56232}" dt="2021-12-19T12:50:29.257" v="471" actId="1076"/>
          <ac:picMkLst>
            <pc:docMk/>
            <pc:sldMk cId="1538076939" sldId="465"/>
            <ac:picMk id="3" creationId="{54E9BA86-CF35-43C8-9811-14FF8F287023}"/>
          </ac:picMkLst>
        </pc:picChg>
        <pc:picChg chg="del">
          <ac:chgData name="ZHOU LEI" userId="03ec4e8a14db997c" providerId="LiveId" clId="{3C5C1C22-0E11-48EB-AAC0-E3A42EB56232}" dt="2021-12-19T12:49:39.303" v="465" actId="478"/>
          <ac:picMkLst>
            <pc:docMk/>
            <pc:sldMk cId="1538076939" sldId="465"/>
            <ac:picMk id="4" creationId="{610F1471-7A20-4F5E-AB13-C3523D4DD5F1}"/>
          </ac:picMkLst>
        </pc:picChg>
      </pc:sldChg>
      <pc:sldChg chg="addSp delSp modSp add mod">
        <pc:chgData name="ZHOU LEI" userId="03ec4e8a14db997c" providerId="LiveId" clId="{3C5C1C22-0E11-48EB-AAC0-E3A42EB56232}" dt="2021-12-19T12:51:13.290" v="479" actId="1076"/>
        <pc:sldMkLst>
          <pc:docMk/>
          <pc:sldMk cId="1952470857" sldId="466"/>
        </pc:sldMkLst>
        <pc:picChg chg="del">
          <ac:chgData name="ZHOU LEI" userId="03ec4e8a14db997c" providerId="LiveId" clId="{3C5C1C22-0E11-48EB-AAC0-E3A42EB56232}" dt="2021-12-19T12:50:49.505" v="473" actId="478"/>
          <ac:picMkLst>
            <pc:docMk/>
            <pc:sldMk cId="1952470857" sldId="466"/>
            <ac:picMk id="3" creationId="{54E9BA86-CF35-43C8-9811-14FF8F287023}"/>
          </ac:picMkLst>
        </pc:picChg>
        <pc:picChg chg="add mod">
          <ac:chgData name="ZHOU LEI" userId="03ec4e8a14db997c" providerId="LiveId" clId="{3C5C1C22-0E11-48EB-AAC0-E3A42EB56232}" dt="2021-12-19T12:51:13.290" v="479" actId="1076"/>
          <ac:picMkLst>
            <pc:docMk/>
            <pc:sldMk cId="1952470857" sldId="466"/>
            <ac:picMk id="4" creationId="{CFBC3846-D182-4B02-BA75-543739FB6948}"/>
          </ac:picMkLst>
        </pc:picChg>
      </pc:sldChg>
      <pc:sldChg chg="addSp delSp modSp add mod">
        <pc:chgData name="ZHOU LEI" userId="03ec4e8a14db997c" providerId="LiveId" clId="{3C5C1C22-0E11-48EB-AAC0-E3A42EB56232}" dt="2021-12-19T12:51:59.121" v="485" actId="1076"/>
        <pc:sldMkLst>
          <pc:docMk/>
          <pc:sldMk cId="41735516" sldId="467"/>
        </pc:sldMkLst>
        <pc:picChg chg="add mod">
          <ac:chgData name="ZHOU LEI" userId="03ec4e8a14db997c" providerId="LiveId" clId="{3C5C1C22-0E11-48EB-AAC0-E3A42EB56232}" dt="2021-12-19T12:51:59.121" v="485" actId="1076"/>
          <ac:picMkLst>
            <pc:docMk/>
            <pc:sldMk cId="41735516" sldId="467"/>
            <ac:picMk id="3" creationId="{2C4C060D-7919-46C9-8D7A-5B53A5196670}"/>
          </ac:picMkLst>
        </pc:picChg>
        <pc:picChg chg="del">
          <ac:chgData name="ZHOU LEI" userId="03ec4e8a14db997c" providerId="LiveId" clId="{3C5C1C22-0E11-48EB-AAC0-E3A42EB56232}" dt="2021-12-19T12:51:42.126" v="481" actId="478"/>
          <ac:picMkLst>
            <pc:docMk/>
            <pc:sldMk cId="41735516" sldId="467"/>
            <ac:picMk id="4" creationId="{CFBC3846-D182-4B02-BA75-543739FB6948}"/>
          </ac:picMkLst>
        </pc:picChg>
      </pc:sldChg>
      <pc:sldChg chg="addSp delSp modSp add mod">
        <pc:chgData name="ZHOU LEI" userId="03ec4e8a14db997c" providerId="LiveId" clId="{3C5C1C22-0E11-48EB-AAC0-E3A42EB56232}" dt="2021-12-19T12:52:26.351" v="491" actId="1076"/>
        <pc:sldMkLst>
          <pc:docMk/>
          <pc:sldMk cId="3533976554" sldId="468"/>
        </pc:sldMkLst>
        <pc:picChg chg="del">
          <ac:chgData name="ZHOU LEI" userId="03ec4e8a14db997c" providerId="LiveId" clId="{3C5C1C22-0E11-48EB-AAC0-E3A42EB56232}" dt="2021-12-19T12:52:05.096" v="487" actId="478"/>
          <ac:picMkLst>
            <pc:docMk/>
            <pc:sldMk cId="3533976554" sldId="468"/>
            <ac:picMk id="3" creationId="{2C4C060D-7919-46C9-8D7A-5B53A5196670}"/>
          </ac:picMkLst>
        </pc:picChg>
        <pc:picChg chg="add mod">
          <ac:chgData name="ZHOU LEI" userId="03ec4e8a14db997c" providerId="LiveId" clId="{3C5C1C22-0E11-48EB-AAC0-E3A42EB56232}" dt="2021-12-19T12:52:26.351" v="491" actId="1076"/>
          <ac:picMkLst>
            <pc:docMk/>
            <pc:sldMk cId="3533976554" sldId="468"/>
            <ac:picMk id="4" creationId="{4B28E4F7-27A6-4027-BB25-B4D6C1309D3C}"/>
          </ac:picMkLst>
        </pc:picChg>
      </pc:sldChg>
      <pc:sldChg chg="addSp delSp modSp add del mod">
        <pc:chgData name="ZHOU LEI" userId="03ec4e8a14db997c" providerId="LiveId" clId="{3C5C1C22-0E11-48EB-AAC0-E3A42EB56232}" dt="2021-12-19T13:04:13.625" v="649" actId="47"/>
        <pc:sldMkLst>
          <pc:docMk/>
          <pc:sldMk cId="423020132" sldId="469"/>
        </pc:sldMkLst>
        <pc:spChg chg="add mod">
          <ac:chgData name="ZHOU LEI" userId="03ec4e8a14db997c" providerId="LiveId" clId="{3C5C1C22-0E11-48EB-AAC0-E3A42EB56232}" dt="2021-12-19T12:55:18.413" v="581" actId="1076"/>
          <ac:spMkLst>
            <pc:docMk/>
            <pc:sldMk cId="423020132" sldId="469"/>
            <ac:spMk id="5" creationId="{B01197FB-A5E2-4F1E-9B14-1A28EA44A483}"/>
          </ac:spMkLst>
        </pc:spChg>
        <pc:spChg chg="mod">
          <ac:chgData name="ZHOU LEI" userId="03ec4e8a14db997c" providerId="LiveId" clId="{3C5C1C22-0E11-48EB-AAC0-E3A42EB56232}" dt="2021-12-19T12:52:57.817" v="506"/>
          <ac:spMkLst>
            <pc:docMk/>
            <pc:sldMk cId="423020132" sldId="469"/>
            <ac:spMk id="7" creationId="{AD52046F-2318-44C2-85BB-5F52D9E9DA05}"/>
          </ac:spMkLst>
        </pc:spChg>
        <pc:picChg chg="add mod">
          <ac:chgData name="ZHOU LEI" userId="03ec4e8a14db997c" providerId="LiveId" clId="{3C5C1C22-0E11-48EB-AAC0-E3A42EB56232}" dt="2021-12-19T12:59:25.720" v="587" actId="1076"/>
          <ac:picMkLst>
            <pc:docMk/>
            <pc:sldMk cId="423020132" sldId="469"/>
            <ac:picMk id="3" creationId="{C144A80C-219B-460E-9590-D02EBCB931DC}"/>
          </ac:picMkLst>
        </pc:picChg>
        <pc:picChg chg="del">
          <ac:chgData name="ZHOU LEI" userId="03ec4e8a14db997c" providerId="LiveId" clId="{3C5C1C22-0E11-48EB-AAC0-E3A42EB56232}" dt="2021-12-19T12:52:49.875" v="493" actId="478"/>
          <ac:picMkLst>
            <pc:docMk/>
            <pc:sldMk cId="423020132" sldId="469"/>
            <ac:picMk id="4" creationId="{4B28E4F7-27A6-4027-BB25-B4D6C1309D3C}"/>
          </ac:picMkLst>
        </pc:picChg>
        <pc:cxnChg chg="add mod">
          <ac:chgData name="ZHOU LEI" userId="03ec4e8a14db997c" providerId="LiveId" clId="{3C5C1C22-0E11-48EB-AAC0-E3A42EB56232}" dt="2021-12-19T13:00:16.450" v="591" actId="1582"/>
          <ac:cxnSpMkLst>
            <pc:docMk/>
            <pc:sldMk cId="423020132" sldId="469"/>
            <ac:cxnSpMk id="8" creationId="{F421C0E1-AED4-43E3-A419-5EC08BCCB4B6}"/>
          </ac:cxnSpMkLst>
        </pc:cxnChg>
        <pc:cxnChg chg="add mod">
          <ac:chgData name="ZHOU LEI" userId="03ec4e8a14db997c" providerId="LiveId" clId="{3C5C1C22-0E11-48EB-AAC0-E3A42EB56232}" dt="2021-12-19T13:00:28.531" v="594" actId="14100"/>
          <ac:cxnSpMkLst>
            <pc:docMk/>
            <pc:sldMk cId="423020132" sldId="469"/>
            <ac:cxnSpMk id="9" creationId="{81B2548B-E7B0-48AF-A2BB-B2B1C605DF63}"/>
          </ac:cxnSpMkLst>
        </pc:cxnChg>
      </pc:sldChg>
      <pc:sldChg chg="addSp modSp add mod">
        <pc:chgData name="ZHOU LEI" userId="03ec4e8a14db997c" providerId="LiveId" clId="{3C5C1C22-0E11-48EB-AAC0-E3A42EB56232}" dt="2021-12-19T13:04:04.053" v="648"/>
        <pc:sldMkLst>
          <pc:docMk/>
          <pc:sldMk cId="2856852396" sldId="470"/>
        </pc:sldMkLst>
        <pc:spChg chg="add mod">
          <ac:chgData name="ZHOU LEI" userId="03ec4e8a14db997c" providerId="LiveId" clId="{3C5C1C22-0E11-48EB-AAC0-E3A42EB56232}" dt="2021-12-19T13:04:04.053" v="648"/>
          <ac:spMkLst>
            <pc:docMk/>
            <pc:sldMk cId="2856852396" sldId="470"/>
            <ac:spMk id="4" creationId="{16CA0767-AA85-40E8-B08D-06F3121B0F7F}"/>
          </ac:spMkLst>
        </pc:spChg>
        <pc:grpChg chg="add mod">
          <ac:chgData name="ZHOU LEI" userId="03ec4e8a14db997c" providerId="LiveId" clId="{3C5C1C22-0E11-48EB-AAC0-E3A42EB56232}" dt="2021-12-19T13:01:14.712" v="597" actId="1076"/>
          <ac:grpSpMkLst>
            <pc:docMk/>
            <pc:sldMk cId="2856852396" sldId="470"/>
            <ac:grpSpMk id="2" creationId="{A2B7796D-5E21-440D-84BF-167086DAF861}"/>
          </ac:grpSpMkLst>
        </pc:grpChg>
        <pc:picChg chg="mod">
          <ac:chgData name="ZHOU LEI" userId="03ec4e8a14db997c" providerId="LiveId" clId="{3C5C1C22-0E11-48EB-AAC0-E3A42EB56232}" dt="2021-12-19T13:01:11.908" v="596" actId="164"/>
          <ac:picMkLst>
            <pc:docMk/>
            <pc:sldMk cId="2856852396" sldId="470"/>
            <ac:picMk id="3" creationId="{C144A80C-219B-460E-9590-D02EBCB931DC}"/>
          </ac:picMkLst>
        </pc:picChg>
        <pc:cxnChg chg="mod">
          <ac:chgData name="ZHOU LEI" userId="03ec4e8a14db997c" providerId="LiveId" clId="{3C5C1C22-0E11-48EB-AAC0-E3A42EB56232}" dt="2021-12-19T13:01:11.908" v="596" actId="164"/>
          <ac:cxnSpMkLst>
            <pc:docMk/>
            <pc:sldMk cId="2856852396" sldId="470"/>
            <ac:cxnSpMk id="8" creationId="{F421C0E1-AED4-43E3-A419-5EC08BCCB4B6}"/>
          </ac:cxnSpMkLst>
        </pc:cxnChg>
        <pc:cxnChg chg="mod">
          <ac:chgData name="ZHOU LEI" userId="03ec4e8a14db997c" providerId="LiveId" clId="{3C5C1C22-0E11-48EB-AAC0-E3A42EB56232}" dt="2021-12-19T13:01:11.908" v="596" actId="164"/>
          <ac:cxnSpMkLst>
            <pc:docMk/>
            <pc:sldMk cId="2856852396" sldId="470"/>
            <ac:cxnSpMk id="9" creationId="{81B2548B-E7B0-48AF-A2BB-B2B1C605DF63}"/>
          </ac:cxnSpMkLst>
        </pc:cxnChg>
      </pc:sldChg>
      <pc:sldChg chg="addSp delSp modSp add mod">
        <pc:chgData name="ZHOU LEI" userId="03ec4e8a14db997c" providerId="LiveId" clId="{3C5C1C22-0E11-48EB-AAC0-E3A42EB56232}" dt="2021-12-19T13:05:11.854" v="659" actId="1076"/>
        <pc:sldMkLst>
          <pc:docMk/>
          <pc:sldMk cId="3700541495" sldId="471"/>
        </pc:sldMkLst>
        <pc:spChg chg="del">
          <ac:chgData name="ZHOU LEI" userId="03ec4e8a14db997c" providerId="LiveId" clId="{3C5C1C22-0E11-48EB-AAC0-E3A42EB56232}" dt="2021-12-19T13:04:41.124" v="652" actId="478"/>
          <ac:spMkLst>
            <pc:docMk/>
            <pc:sldMk cId="3700541495" sldId="471"/>
            <ac:spMk id="4" creationId="{16CA0767-AA85-40E8-B08D-06F3121B0F7F}"/>
          </ac:spMkLst>
        </pc:spChg>
        <pc:spChg chg="del">
          <ac:chgData name="ZHOU LEI" userId="03ec4e8a14db997c" providerId="LiveId" clId="{3C5C1C22-0E11-48EB-AAC0-E3A42EB56232}" dt="2021-12-19T13:04:37.577" v="651" actId="478"/>
          <ac:spMkLst>
            <pc:docMk/>
            <pc:sldMk cId="3700541495" sldId="471"/>
            <ac:spMk id="5" creationId="{B01197FB-A5E2-4F1E-9B14-1A28EA44A483}"/>
          </ac:spMkLst>
        </pc:spChg>
        <pc:grpChg chg="del">
          <ac:chgData name="ZHOU LEI" userId="03ec4e8a14db997c" providerId="LiveId" clId="{3C5C1C22-0E11-48EB-AAC0-E3A42EB56232}" dt="2021-12-19T13:04:41.124" v="652" actId="478"/>
          <ac:grpSpMkLst>
            <pc:docMk/>
            <pc:sldMk cId="3700541495" sldId="471"/>
            <ac:grpSpMk id="2" creationId="{A2B7796D-5E21-440D-84BF-167086DAF861}"/>
          </ac:grpSpMkLst>
        </pc:grpChg>
        <pc:picChg chg="add mod">
          <ac:chgData name="ZHOU LEI" userId="03ec4e8a14db997c" providerId="LiveId" clId="{3C5C1C22-0E11-48EB-AAC0-E3A42EB56232}" dt="2021-12-19T13:05:11.854" v="659" actId="1076"/>
          <ac:picMkLst>
            <pc:docMk/>
            <pc:sldMk cId="3700541495" sldId="471"/>
            <ac:picMk id="10" creationId="{045EBC22-5004-48D1-A10A-4FB8D03D8D3A}"/>
          </ac:picMkLst>
        </pc:picChg>
      </pc:sldChg>
      <pc:sldChg chg="addSp delSp modSp add mod">
        <pc:chgData name="ZHOU LEI" userId="03ec4e8a14db997c" providerId="LiveId" clId="{3C5C1C22-0E11-48EB-AAC0-E3A42EB56232}" dt="2021-12-19T13:32:38.205" v="726" actId="1035"/>
        <pc:sldMkLst>
          <pc:docMk/>
          <pc:sldMk cId="1253403882" sldId="472"/>
        </pc:sldMkLst>
        <pc:spChg chg="add mod">
          <ac:chgData name="ZHOU LEI" userId="03ec4e8a14db997c" providerId="LiveId" clId="{3C5C1C22-0E11-48EB-AAC0-E3A42EB56232}" dt="2021-12-19T13:32:38.205" v="726" actId="1035"/>
          <ac:spMkLst>
            <pc:docMk/>
            <pc:sldMk cId="1253403882" sldId="472"/>
            <ac:spMk id="8" creationId="{80A7CA9B-A08B-4FE0-B256-91546B268FAE}"/>
          </ac:spMkLst>
        </pc:spChg>
        <pc:picChg chg="add mod">
          <ac:chgData name="ZHOU LEI" userId="03ec4e8a14db997c" providerId="LiveId" clId="{3C5C1C22-0E11-48EB-AAC0-E3A42EB56232}" dt="2021-12-19T13:32:38.205" v="726" actId="1035"/>
          <ac:picMkLst>
            <pc:docMk/>
            <pc:sldMk cId="1253403882" sldId="472"/>
            <ac:picMk id="3" creationId="{97043375-21E7-45AC-9049-A673B776329F}"/>
          </ac:picMkLst>
        </pc:picChg>
        <pc:picChg chg="add del">
          <ac:chgData name="ZHOU LEI" userId="03ec4e8a14db997c" providerId="LiveId" clId="{3C5C1C22-0E11-48EB-AAC0-E3A42EB56232}" dt="2021-12-19T13:30:23.146" v="669" actId="22"/>
          <ac:picMkLst>
            <pc:docMk/>
            <pc:sldMk cId="1253403882" sldId="472"/>
            <ac:picMk id="5" creationId="{489D7949-23B3-47FA-8985-64A39CE9D3D5}"/>
          </ac:picMkLst>
        </pc:picChg>
        <pc:picChg chg="add mod">
          <ac:chgData name="ZHOU LEI" userId="03ec4e8a14db997c" providerId="LiveId" clId="{3C5C1C22-0E11-48EB-AAC0-E3A42EB56232}" dt="2021-12-19T13:32:38.205" v="726" actId="1035"/>
          <ac:picMkLst>
            <pc:docMk/>
            <pc:sldMk cId="1253403882" sldId="472"/>
            <ac:picMk id="9" creationId="{C5A07981-F0AB-414A-923F-8A8B755153E9}"/>
          </ac:picMkLst>
        </pc:picChg>
        <pc:picChg chg="del">
          <ac:chgData name="ZHOU LEI" userId="03ec4e8a14db997c" providerId="LiveId" clId="{3C5C1C22-0E11-48EB-AAC0-E3A42EB56232}" dt="2021-12-19T13:29:09.356" v="661" actId="478"/>
          <ac:picMkLst>
            <pc:docMk/>
            <pc:sldMk cId="1253403882" sldId="472"/>
            <ac:picMk id="10" creationId="{045EBC22-5004-48D1-A10A-4FB8D03D8D3A}"/>
          </ac:picMkLst>
        </pc:picChg>
      </pc:sldChg>
      <pc:sldChg chg="addSp delSp modSp add mod">
        <pc:chgData name="ZHOU LEI" userId="03ec4e8a14db997c" providerId="LiveId" clId="{3C5C1C22-0E11-48EB-AAC0-E3A42EB56232}" dt="2021-12-19T13:32:30.885" v="703" actId="1076"/>
        <pc:sldMkLst>
          <pc:docMk/>
          <pc:sldMk cId="1783248513" sldId="473"/>
        </pc:sldMkLst>
        <pc:spChg chg="del">
          <ac:chgData name="ZHOU LEI" userId="03ec4e8a14db997c" providerId="LiveId" clId="{3C5C1C22-0E11-48EB-AAC0-E3A42EB56232}" dt="2021-12-19T13:32:22.954" v="699" actId="478"/>
          <ac:spMkLst>
            <pc:docMk/>
            <pc:sldMk cId="1783248513" sldId="473"/>
            <ac:spMk id="8" creationId="{80A7CA9B-A08B-4FE0-B256-91546B268FAE}"/>
          </ac:spMkLst>
        </pc:spChg>
        <pc:picChg chg="del">
          <ac:chgData name="ZHOU LEI" userId="03ec4e8a14db997c" providerId="LiveId" clId="{3C5C1C22-0E11-48EB-AAC0-E3A42EB56232}" dt="2021-12-19T13:32:22.954" v="699" actId="478"/>
          <ac:picMkLst>
            <pc:docMk/>
            <pc:sldMk cId="1783248513" sldId="473"/>
            <ac:picMk id="3" creationId="{97043375-21E7-45AC-9049-A673B776329F}"/>
          </ac:picMkLst>
        </pc:picChg>
        <pc:picChg chg="add mod">
          <ac:chgData name="ZHOU LEI" userId="03ec4e8a14db997c" providerId="LiveId" clId="{3C5C1C22-0E11-48EB-AAC0-E3A42EB56232}" dt="2021-12-19T13:32:30.885" v="703" actId="1076"/>
          <ac:picMkLst>
            <pc:docMk/>
            <pc:sldMk cId="1783248513" sldId="473"/>
            <ac:picMk id="4" creationId="{930B3A99-A029-40EE-AB66-1CEF67DF84C3}"/>
          </ac:picMkLst>
        </pc:picChg>
        <pc:picChg chg="del">
          <ac:chgData name="ZHOU LEI" userId="03ec4e8a14db997c" providerId="LiveId" clId="{3C5C1C22-0E11-48EB-AAC0-E3A42EB56232}" dt="2021-12-19T13:32:22.954" v="699" actId="478"/>
          <ac:picMkLst>
            <pc:docMk/>
            <pc:sldMk cId="1783248513" sldId="473"/>
            <ac:picMk id="9" creationId="{C5A07981-F0AB-414A-923F-8A8B755153E9}"/>
          </ac:picMkLst>
        </pc:picChg>
      </pc:sldChg>
      <pc:sldChg chg="addSp delSp modSp add mod">
        <pc:chgData name="ZHOU LEI" userId="03ec4e8a14db997c" providerId="LiveId" clId="{3C5C1C22-0E11-48EB-AAC0-E3A42EB56232}" dt="2021-12-19T13:33:07.014" v="732" actId="1076"/>
        <pc:sldMkLst>
          <pc:docMk/>
          <pc:sldMk cId="2653711223" sldId="474"/>
        </pc:sldMkLst>
        <pc:picChg chg="add mod">
          <ac:chgData name="ZHOU LEI" userId="03ec4e8a14db997c" providerId="LiveId" clId="{3C5C1C22-0E11-48EB-AAC0-E3A42EB56232}" dt="2021-12-19T13:33:07.014" v="732" actId="1076"/>
          <ac:picMkLst>
            <pc:docMk/>
            <pc:sldMk cId="2653711223" sldId="474"/>
            <ac:picMk id="3" creationId="{3E8D105E-7D7E-43CF-B7A4-8BBE7E26F134}"/>
          </ac:picMkLst>
        </pc:picChg>
        <pc:picChg chg="del">
          <ac:chgData name="ZHOU LEI" userId="03ec4e8a14db997c" providerId="LiveId" clId="{3C5C1C22-0E11-48EB-AAC0-E3A42EB56232}" dt="2021-12-19T13:32:58.837" v="728" actId="478"/>
          <ac:picMkLst>
            <pc:docMk/>
            <pc:sldMk cId="2653711223" sldId="474"/>
            <ac:picMk id="4" creationId="{930B3A99-A029-40EE-AB66-1CEF67DF84C3}"/>
          </ac:picMkLst>
        </pc:picChg>
      </pc:sldChg>
      <pc:sldChg chg="addSp delSp modSp add mod">
        <pc:chgData name="ZHOU LEI" userId="03ec4e8a14db997c" providerId="LiveId" clId="{3C5C1C22-0E11-48EB-AAC0-E3A42EB56232}" dt="2021-12-19T13:36:14.333" v="762" actId="1076"/>
        <pc:sldMkLst>
          <pc:docMk/>
          <pc:sldMk cId="1360594021" sldId="475"/>
        </pc:sldMkLst>
        <pc:spChg chg="mod">
          <ac:chgData name="ZHOU LEI" userId="03ec4e8a14db997c" providerId="LiveId" clId="{3C5C1C22-0E11-48EB-AAC0-E3A42EB56232}" dt="2021-12-19T13:35:15.316" v="758"/>
          <ac:spMkLst>
            <pc:docMk/>
            <pc:sldMk cId="1360594021" sldId="475"/>
            <ac:spMk id="7" creationId="{AD52046F-2318-44C2-85BB-5F52D9E9DA05}"/>
          </ac:spMkLst>
        </pc:spChg>
        <pc:picChg chg="del">
          <ac:chgData name="ZHOU LEI" userId="03ec4e8a14db997c" providerId="LiveId" clId="{3C5C1C22-0E11-48EB-AAC0-E3A42EB56232}" dt="2021-12-19T13:34:56.942" v="734" actId="478"/>
          <ac:picMkLst>
            <pc:docMk/>
            <pc:sldMk cId="1360594021" sldId="475"/>
            <ac:picMk id="3" creationId="{3E8D105E-7D7E-43CF-B7A4-8BBE7E26F134}"/>
          </ac:picMkLst>
        </pc:picChg>
        <pc:picChg chg="add mod">
          <ac:chgData name="ZHOU LEI" userId="03ec4e8a14db997c" providerId="LiveId" clId="{3C5C1C22-0E11-48EB-AAC0-E3A42EB56232}" dt="2021-12-19T13:36:14.333" v="762" actId="1076"/>
          <ac:picMkLst>
            <pc:docMk/>
            <pc:sldMk cId="1360594021" sldId="475"/>
            <ac:picMk id="4" creationId="{360B65B4-2642-4454-A81E-3BFB6A336431}"/>
          </ac:picMkLst>
        </pc:picChg>
      </pc:sldChg>
      <pc:sldChg chg="addSp delSp modSp add mod">
        <pc:chgData name="ZHOU LEI" userId="03ec4e8a14db997c" providerId="LiveId" clId="{3C5C1C22-0E11-48EB-AAC0-E3A42EB56232}" dt="2021-12-19T13:37:22.034" v="775" actId="1076"/>
        <pc:sldMkLst>
          <pc:docMk/>
          <pc:sldMk cId="2298923832" sldId="476"/>
        </pc:sldMkLst>
        <pc:picChg chg="add mod">
          <ac:chgData name="ZHOU LEI" userId="03ec4e8a14db997c" providerId="LiveId" clId="{3C5C1C22-0E11-48EB-AAC0-E3A42EB56232}" dt="2021-12-19T13:37:13.587" v="772" actId="1076"/>
          <ac:picMkLst>
            <pc:docMk/>
            <pc:sldMk cId="2298923832" sldId="476"/>
            <ac:picMk id="3" creationId="{331DBAB6-0E0E-4A9C-BB9B-8DC3F4CDA33A}"/>
          </ac:picMkLst>
        </pc:picChg>
        <pc:picChg chg="del">
          <ac:chgData name="ZHOU LEI" userId="03ec4e8a14db997c" providerId="LiveId" clId="{3C5C1C22-0E11-48EB-AAC0-E3A42EB56232}" dt="2021-12-19T13:36:36.963" v="764" actId="478"/>
          <ac:picMkLst>
            <pc:docMk/>
            <pc:sldMk cId="2298923832" sldId="476"/>
            <ac:picMk id="4" creationId="{360B65B4-2642-4454-A81E-3BFB6A336431}"/>
          </ac:picMkLst>
        </pc:picChg>
        <pc:picChg chg="add mod">
          <ac:chgData name="ZHOU LEI" userId="03ec4e8a14db997c" providerId="LiveId" clId="{3C5C1C22-0E11-48EB-AAC0-E3A42EB56232}" dt="2021-12-19T13:37:22.034" v="775" actId="1076"/>
          <ac:picMkLst>
            <pc:docMk/>
            <pc:sldMk cId="2298923832" sldId="476"/>
            <ac:picMk id="6" creationId="{48F6AC42-DC39-4800-9387-B4FCC4426DB4}"/>
          </ac:picMkLst>
        </pc:picChg>
      </pc:sldChg>
      <pc:sldChg chg="addSp delSp modSp add mod">
        <pc:chgData name="ZHOU LEI" userId="03ec4e8a14db997c" providerId="LiveId" clId="{3C5C1C22-0E11-48EB-AAC0-E3A42EB56232}" dt="2021-12-19T13:37:41.023" v="779" actId="1076"/>
        <pc:sldMkLst>
          <pc:docMk/>
          <pc:sldMk cId="3645465190" sldId="477"/>
        </pc:sldMkLst>
        <pc:picChg chg="del">
          <ac:chgData name="ZHOU LEI" userId="03ec4e8a14db997c" providerId="LiveId" clId="{3C5C1C22-0E11-48EB-AAC0-E3A42EB56232}" dt="2021-12-19T13:36:54.034" v="770" actId="478"/>
          <ac:picMkLst>
            <pc:docMk/>
            <pc:sldMk cId="3645465190" sldId="477"/>
            <ac:picMk id="3" creationId="{331DBAB6-0E0E-4A9C-BB9B-8DC3F4CDA33A}"/>
          </ac:picMkLst>
        </pc:picChg>
        <pc:picChg chg="add mod">
          <ac:chgData name="ZHOU LEI" userId="03ec4e8a14db997c" providerId="LiveId" clId="{3C5C1C22-0E11-48EB-AAC0-E3A42EB56232}" dt="2021-12-19T13:37:41.023" v="779" actId="1076"/>
          <ac:picMkLst>
            <pc:docMk/>
            <pc:sldMk cId="3645465190" sldId="477"/>
            <ac:picMk id="4" creationId="{9313D8AE-9609-4167-96F8-4DD064C9495C}"/>
          </ac:picMkLst>
        </pc:picChg>
      </pc:sldChg>
      <pc:sldChg chg="addSp delSp modSp add mod">
        <pc:chgData name="ZHOU LEI" userId="03ec4e8a14db997c" providerId="LiveId" clId="{3C5C1C22-0E11-48EB-AAC0-E3A42EB56232}" dt="2021-12-19T13:38:53.273" v="798" actId="1035"/>
        <pc:sldMkLst>
          <pc:docMk/>
          <pc:sldMk cId="413857620" sldId="478"/>
        </pc:sldMkLst>
        <pc:picChg chg="add mod">
          <ac:chgData name="ZHOU LEI" userId="03ec4e8a14db997c" providerId="LiveId" clId="{3C5C1C22-0E11-48EB-AAC0-E3A42EB56232}" dt="2021-12-19T13:38:50.401" v="793" actId="1076"/>
          <ac:picMkLst>
            <pc:docMk/>
            <pc:sldMk cId="413857620" sldId="478"/>
            <ac:picMk id="3" creationId="{5F1240CF-BC68-45D4-A8DC-80F05CB3AA63}"/>
          </ac:picMkLst>
        </pc:picChg>
        <pc:picChg chg="del">
          <ac:chgData name="ZHOU LEI" userId="03ec4e8a14db997c" providerId="LiveId" clId="{3C5C1C22-0E11-48EB-AAC0-E3A42EB56232}" dt="2021-12-19T13:38:10.416" v="781" actId="478"/>
          <ac:picMkLst>
            <pc:docMk/>
            <pc:sldMk cId="413857620" sldId="478"/>
            <ac:picMk id="4" creationId="{9313D8AE-9609-4167-96F8-4DD064C9495C}"/>
          </ac:picMkLst>
        </pc:picChg>
        <pc:picChg chg="add mod">
          <ac:chgData name="ZHOU LEI" userId="03ec4e8a14db997c" providerId="LiveId" clId="{3C5C1C22-0E11-48EB-AAC0-E3A42EB56232}" dt="2021-12-19T13:38:53.273" v="798" actId="1035"/>
          <ac:picMkLst>
            <pc:docMk/>
            <pc:sldMk cId="413857620" sldId="478"/>
            <ac:picMk id="6" creationId="{42B22476-A8E5-4158-A0EB-707EEDA60F7A}"/>
          </ac:picMkLst>
        </pc:picChg>
      </pc:sldChg>
      <pc:sldChg chg="addSp delSp modSp add mod">
        <pc:chgData name="ZHOU LEI" userId="03ec4e8a14db997c" providerId="LiveId" clId="{3C5C1C22-0E11-48EB-AAC0-E3A42EB56232}" dt="2021-12-19T13:45:48.254" v="820" actId="1076"/>
        <pc:sldMkLst>
          <pc:docMk/>
          <pc:sldMk cId="1644309574" sldId="479"/>
        </pc:sldMkLst>
        <pc:spChg chg="mod">
          <ac:chgData name="ZHOU LEI" userId="03ec4e8a14db997c" providerId="LiveId" clId="{3C5C1C22-0E11-48EB-AAC0-E3A42EB56232}" dt="2021-12-19T13:39:52.314" v="816"/>
          <ac:spMkLst>
            <pc:docMk/>
            <pc:sldMk cId="1644309574" sldId="479"/>
            <ac:spMk id="7" creationId="{AD52046F-2318-44C2-85BB-5F52D9E9DA05}"/>
          </ac:spMkLst>
        </pc:spChg>
        <pc:picChg chg="del">
          <ac:chgData name="ZHOU LEI" userId="03ec4e8a14db997c" providerId="LiveId" clId="{3C5C1C22-0E11-48EB-AAC0-E3A42EB56232}" dt="2021-12-19T13:39:16.816" v="800" actId="478"/>
          <ac:picMkLst>
            <pc:docMk/>
            <pc:sldMk cId="1644309574" sldId="479"/>
            <ac:picMk id="3" creationId="{5F1240CF-BC68-45D4-A8DC-80F05CB3AA63}"/>
          </ac:picMkLst>
        </pc:picChg>
        <pc:picChg chg="add mod">
          <ac:chgData name="ZHOU LEI" userId="03ec4e8a14db997c" providerId="LiveId" clId="{3C5C1C22-0E11-48EB-AAC0-E3A42EB56232}" dt="2021-12-19T13:45:48.254" v="820" actId="1076"/>
          <ac:picMkLst>
            <pc:docMk/>
            <pc:sldMk cId="1644309574" sldId="479"/>
            <ac:picMk id="4" creationId="{9997FD66-883B-4343-BF13-DA35164FB3F7}"/>
          </ac:picMkLst>
        </pc:picChg>
        <pc:picChg chg="del">
          <ac:chgData name="ZHOU LEI" userId="03ec4e8a14db997c" providerId="LiveId" clId="{3C5C1C22-0E11-48EB-AAC0-E3A42EB56232}" dt="2021-12-19T13:39:16.816" v="800" actId="478"/>
          <ac:picMkLst>
            <pc:docMk/>
            <pc:sldMk cId="1644309574" sldId="479"/>
            <ac:picMk id="6" creationId="{42B22476-A8E5-4158-A0EB-707EEDA60F7A}"/>
          </ac:picMkLst>
        </pc:picChg>
      </pc:sldChg>
      <pc:sldChg chg="addSp delSp modSp add mod">
        <pc:chgData name="ZHOU LEI" userId="03ec4e8a14db997c" providerId="LiveId" clId="{3C5C1C22-0E11-48EB-AAC0-E3A42EB56232}" dt="2021-12-19T13:46:54.696" v="836" actId="1076"/>
        <pc:sldMkLst>
          <pc:docMk/>
          <pc:sldMk cId="967108249" sldId="480"/>
        </pc:sldMkLst>
        <pc:picChg chg="add mod">
          <ac:chgData name="ZHOU LEI" userId="03ec4e8a14db997c" providerId="LiveId" clId="{3C5C1C22-0E11-48EB-AAC0-E3A42EB56232}" dt="2021-12-19T13:46:48.166" v="833" actId="1076"/>
          <ac:picMkLst>
            <pc:docMk/>
            <pc:sldMk cId="967108249" sldId="480"/>
            <ac:picMk id="3" creationId="{D3C64F95-CD84-4914-A167-C979461D3061}"/>
          </ac:picMkLst>
        </pc:picChg>
        <pc:picChg chg="del">
          <ac:chgData name="ZHOU LEI" userId="03ec4e8a14db997c" providerId="LiveId" clId="{3C5C1C22-0E11-48EB-AAC0-E3A42EB56232}" dt="2021-12-19T13:45:53.371" v="822" actId="478"/>
          <ac:picMkLst>
            <pc:docMk/>
            <pc:sldMk cId="967108249" sldId="480"/>
            <ac:picMk id="4" creationId="{9997FD66-883B-4343-BF13-DA35164FB3F7}"/>
          </ac:picMkLst>
        </pc:picChg>
        <pc:picChg chg="add mod">
          <ac:chgData name="ZHOU LEI" userId="03ec4e8a14db997c" providerId="LiveId" clId="{3C5C1C22-0E11-48EB-AAC0-E3A42EB56232}" dt="2021-12-19T13:46:54.696" v="836" actId="1076"/>
          <ac:picMkLst>
            <pc:docMk/>
            <pc:sldMk cId="967108249" sldId="480"/>
            <ac:picMk id="6" creationId="{3979FA99-0C64-4639-BE33-FB8629D9183F}"/>
          </ac:picMkLst>
        </pc:picChg>
      </pc:sldChg>
      <pc:sldChg chg="addSp delSp modSp add mod">
        <pc:chgData name="ZHOU LEI" userId="03ec4e8a14db997c" providerId="LiveId" clId="{3C5C1C22-0E11-48EB-AAC0-E3A42EB56232}" dt="2021-12-19T13:48:37.846" v="842" actId="1076"/>
        <pc:sldMkLst>
          <pc:docMk/>
          <pc:sldMk cId="380673157" sldId="481"/>
        </pc:sldMkLst>
        <pc:picChg chg="del">
          <ac:chgData name="ZHOU LEI" userId="03ec4e8a14db997c" providerId="LiveId" clId="{3C5C1C22-0E11-48EB-AAC0-E3A42EB56232}" dt="2021-12-19T13:48:32.803" v="838" actId="478"/>
          <ac:picMkLst>
            <pc:docMk/>
            <pc:sldMk cId="380673157" sldId="481"/>
            <ac:picMk id="3" creationId="{D3C64F95-CD84-4914-A167-C979461D3061}"/>
          </ac:picMkLst>
        </pc:picChg>
        <pc:picChg chg="add mod">
          <ac:chgData name="ZHOU LEI" userId="03ec4e8a14db997c" providerId="LiveId" clId="{3C5C1C22-0E11-48EB-AAC0-E3A42EB56232}" dt="2021-12-19T13:48:37.846" v="842" actId="1076"/>
          <ac:picMkLst>
            <pc:docMk/>
            <pc:sldMk cId="380673157" sldId="481"/>
            <ac:picMk id="4" creationId="{B18D7CE3-3DE2-41BF-8E05-A9C1AA043F23}"/>
          </ac:picMkLst>
        </pc:picChg>
        <pc:picChg chg="del">
          <ac:chgData name="ZHOU LEI" userId="03ec4e8a14db997c" providerId="LiveId" clId="{3C5C1C22-0E11-48EB-AAC0-E3A42EB56232}" dt="2021-12-19T13:48:32.803" v="838" actId="478"/>
          <ac:picMkLst>
            <pc:docMk/>
            <pc:sldMk cId="380673157" sldId="481"/>
            <ac:picMk id="6" creationId="{3979FA99-0C64-4639-BE33-FB8629D9183F}"/>
          </ac:picMkLst>
        </pc:picChg>
      </pc:sldChg>
      <pc:sldChg chg="addSp delSp modSp add mod">
        <pc:chgData name="ZHOU LEI" userId="03ec4e8a14db997c" providerId="LiveId" clId="{3C5C1C22-0E11-48EB-AAC0-E3A42EB56232}" dt="2021-12-19T13:49:05.416" v="848" actId="1076"/>
        <pc:sldMkLst>
          <pc:docMk/>
          <pc:sldMk cId="720308560" sldId="482"/>
        </pc:sldMkLst>
        <pc:picChg chg="add mod">
          <ac:chgData name="ZHOU LEI" userId="03ec4e8a14db997c" providerId="LiveId" clId="{3C5C1C22-0E11-48EB-AAC0-E3A42EB56232}" dt="2021-12-19T13:49:05.416" v="848" actId="1076"/>
          <ac:picMkLst>
            <pc:docMk/>
            <pc:sldMk cId="720308560" sldId="482"/>
            <ac:picMk id="3" creationId="{25EC1C44-DDB2-47D1-9EDC-AAEB484827A0}"/>
          </ac:picMkLst>
        </pc:picChg>
        <pc:picChg chg="del">
          <ac:chgData name="ZHOU LEI" userId="03ec4e8a14db997c" providerId="LiveId" clId="{3C5C1C22-0E11-48EB-AAC0-E3A42EB56232}" dt="2021-12-19T13:48:58.408" v="844" actId="478"/>
          <ac:picMkLst>
            <pc:docMk/>
            <pc:sldMk cId="720308560" sldId="482"/>
            <ac:picMk id="4" creationId="{B18D7CE3-3DE2-41BF-8E05-A9C1AA043F23}"/>
          </ac:picMkLst>
        </pc:picChg>
      </pc:sldChg>
      <pc:sldChg chg="addSp delSp modSp add mod setBg">
        <pc:chgData name="ZHOU LEI" userId="03ec4e8a14db997c" providerId="LiveId" clId="{3C5C1C22-0E11-48EB-AAC0-E3A42EB56232}" dt="2021-12-19T13:52:05.688" v="927" actId="14100"/>
        <pc:sldMkLst>
          <pc:docMk/>
          <pc:sldMk cId="2449137757" sldId="483"/>
        </pc:sldMkLst>
        <pc:spChg chg="mod">
          <ac:chgData name="ZHOU LEI" userId="03ec4e8a14db997c" providerId="LiveId" clId="{3C5C1C22-0E11-48EB-AAC0-E3A42EB56232}" dt="2021-12-19T13:50:20.006" v="871" actId="26606"/>
          <ac:spMkLst>
            <pc:docMk/>
            <pc:sldMk cId="2449137757" sldId="483"/>
            <ac:spMk id="7" creationId="{AD52046F-2318-44C2-85BB-5F52D9E9DA05}"/>
          </ac:spMkLst>
        </pc:spChg>
        <pc:spChg chg="add mod">
          <ac:chgData name="ZHOU LEI" userId="03ec4e8a14db997c" providerId="LiveId" clId="{3C5C1C22-0E11-48EB-AAC0-E3A42EB56232}" dt="2021-12-19T13:52:05.688" v="927" actId="14100"/>
          <ac:spMkLst>
            <pc:docMk/>
            <pc:sldMk cId="2449137757" sldId="483"/>
            <ac:spMk id="8" creationId="{CF7D9019-C01F-46D9-A117-EC627ACCCC42}"/>
          </ac:spMkLst>
        </pc:spChg>
        <pc:spChg chg="add">
          <ac:chgData name="ZHOU LEI" userId="03ec4e8a14db997c" providerId="LiveId" clId="{3C5C1C22-0E11-48EB-AAC0-E3A42EB56232}" dt="2021-12-19T13:50:20.006" v="871" actId="26606"/>
          <ac:spMkLst>
            <pc:docMk/>
            <pc:sldMk cId="2449137757" sldId="483"/>
            <ac:spMk id="12" creationId="{1707FC24-6981-43D9-B525-C7832BA22463}"/>
          </ac:spMkLst>
        </pc:spChg>
        <pc:picChg chg="del">
          <ac:chgData name="ZHOU LEI" userId="03ec4e8a14db997c" providerId="LiveId" clId="{3C5C1C22-0E11-48EB-AAC0-E3A42EB56232}" dt="2021-12-19T13:49:16.803" v="850" actId="478"/>
          <ac:picMkLst>
            <pc:docMk/>
            <pc:sldMk cId="2449137757" sldId="483"/>
            <ac:picMk id="3" creationId="{25EC1C44-DDB2-47D1-9EDC-AAEB484827A0}"/>
          </ac:picMkLst>
        </pc:picChg>
        <pc:picChg chg="add mod">
          <ac:chgData name="ZHOU LEI" userId="03ec4e8a14db997c" providerId="LiveId" clId="{3C5C1C22-0E11-48EB-AAC0-E3A42EB56232}" dt="2021-12-19T13:50:30.184" v="874" actId="1076"/>
          <ac:picMkLst>
            <pc:docMk/>
            <pc:sldMk cId="2449137757" sldId="483"/>
            <ac:picMk id="4" creationId="{FFD69E54-5A33-4C5F-88F0-9BF75E2353BF}"/>
          </ac:picMkLst>
        </pc:picChg>
      </pc:sldChg>
      <pc:sldChg chg="addSp delSp modSp add mod">
        <pc:chgData name="ZHOU LEI" userId="03ec4e8a14db997c" providerId="LiveId" clId="{3C5C1C22-0E11-48EB-AAC0-E3A42EB56232}" dt="2021-12-19T13:53:13.773" v="936" actId="1076"/>
        <pc:sldMkLst>
          <pc:docMk/>
          <pc:sldMk cId="367217723" sldId="484"/>
        </pc:sldMkLst>
        <pc:spChg chg="del">
          <ac:chgData name="ZHOU LEI" userId="03ec4e8a14db997c" providerId="LiveId" clId="{3C5C1C22-0E11-48EB-AAC0-E3A42EB56232}" dt="2021-12-19T13:52:32.282" v="929" actId="478"/>
          <ac:spMkLst>
            <pc:docMk/>
            <pc:sldMk cId="367217723" sldId="484"/>
            <ac:spMk id="8" creationId="{CF7D9019-C01F-46D9-A117-EC627ACCCC42}"/>
          </ac:spMkLst>
        </pc:spChg>
        <pc:picChg chg="add mod">
          <ac:chgData name="ZHOU LEI" userId="03ec4e8a14db997c" providerId="LiveId" clId="{3C5C1C22-0E11-48EB-AAC0-E3A42EB56232}" dt="2021-12-19T13:53:13.773" v="936" actId="1076"/>
          <ac:picMkLst>
            <pc:docMk/>
            <pc:sldMk cId="367217723" sldId="484"/>
            <ac:picMk id="3" creationId="{399A1361-DA91-428C-B732-3773DB4F2349}"/>
          </ac:picMkLst>
        </pc:picChg>
        <pc:picChg chg="del">
          <ac:chgData name="ZHOU LEI" userId="03ec4e8a14db997c" providerId="LiveId" clId="{3C5C1C22-0E11-48EB-AAC0-E3A42EB56232}" dt="2021-12-19T13:52:34.195" v="930" actId="478"/>
          <ac:picMkLst>
            <pc:docMk/>
            <pc:sldMk cId="367217723" sldId="484"/>
            <ac:picMk id="4" creationId="{FFD69E54-5A33-4C5F-88F0-9BF75E2353BF}"/>
          </ac:picMkLst>
        </pc:picChg>
      </pc:sldChg>
    </pc:docChg>
  </pc:docChgLst>
  <pc:docChgLst>
    <pc:chgData name="ZHOU LEI" userId="03ec4e8a14db997c" providerId="LiveId" clId="{6E2B0204-60C9-4F2F-BCE7-D220F24D1840}"/>
    <pc:docChg chg="custSel modSld">
      <pc:chgData name="ZHOU LEI" userId="03ec4e8a14db997c" providerId="LiveId" clId="{6E2B0204-60C9-4F2F-BCE7-D220F24D1840}" dt="2022-03-01T05:58:56.664" v="200" actId="14100"/>
      <pc:docMkLst>
        <pc:docMk/>
      </pc:docMkLst>
      <pc:sldChg chg="addSp delSp modSp mod">
        <pc:chgData name="ZHOU LEI" userId="03ec4e8a14db997c" providerId="LiveId" clId="{6E2B0204-60C9-4F2F-BCE7-D220F24D1840}" dt="2022-03-01T05:58:56.664" v="200" actId="14100"/>
        <pc:sldMkLst>
          <pc:docMk/>
          <pc:sldMk cId="1874099526" sldId="442"/>
        </pc:sldMkLst>
        <pc:spChg chg="del">
          <ac:chgData name="ZHOU LEI" userId="03ec4e8a14db997c" providerId="LiveId" clId="{6E2B0204-60C9-4F2F-BCE7-D220F24D1840}" dt="2022-03-01T05:54:27.899" v="0" actId="478"/>
          <ac:spMkLst>
            <pc:docMk/>
            <pc:sldMk cId="1874099526" sldId="442"/>
            <ac:spMk id="2" creationId="{339F7925-DC08-45E4-9195-6FAB34123E16}"/>
          </ac:spMkLst>
        </pc:spChg>
        <pc:spChg chg="add mod">
          <ac:chgData name="ZHOU LEI" userId="03ec4e8a14db997c" providerId="LiveId" clId="{6E2B0204-60C9-4F2F-BCE7-D220F24D1840}" dt="2022-03-01T05:58:56.664" v="200" actId="14100"/>
          <ac:spMkLst>
            <pc:docMk/>
            <pc:sldMk cId="1874099526" sldId="442"/>
            <ac:spMk id="4" creationId="{31B22570-F166-402D-BD06-4355B77A274E}"/>
          </ac:spMkLst>
        </pc:spChg>
      </pc:sldChg>
    </pc:docChg>
  </pc:docChgLst>
  <pc:docChgLst>
    <pc:chgData name="ZHOU LEI" userId="03ec4e8a14db997c" providerId="LiveId" clId="{E92A97D7-7ED8-4A46-AC9A-F773B2B288D3}"/>
    <pc:docChg chg="custSel addSld modSld">
      <pc:chgData name="ZHOU LEI" userId="03ec4e8a14db997c" providerId="LiveId" clId="{E92A97D7-7ED8-4A46-AC9A-F773B2B288D3}" dt="2021-12-18T14:43:52.159" v="324" actId="1035"/>
      <pc:docMkLst>
        <pc:docMk/>
      </pc:docMkLst>
      <pc:sldChg chg="modSp mod">
        <pc:chgData name="ZHOU LEI" userId="03ec4e8a14db997c" providerId="LiveId" clId="{E92A97D7-7ED8-4A46-AC9A-F773B2B288D3}" dt="2021-12-12T08:09:35.992" v="16" actId="1035"/>
        <pc:sldMkLst>
          <pc:docMk/>
          <pc:sldMk cId="1241632843" sldId="443"/>
        </pc:sldMkLst>
        <pc:graphicFrameChg chg="mod">
          <ac:chgData name="ZHOU LEI" userId="03ec4e8a14db997c" providerId="LiveId" clId="{E92A97D7-7ED8-4A46-AC9A-F773B2B288D3}" dt="2021-12-12T08:09:35.992" v="16" actId="1035"/>
          <ac:graphicFrameMkLst>
            <pc:docMk/>
            <pc:sldMk cId="1241632843" sldId="443"/>
            <ac:graphicFrameMk id="10" creationId="{AAE77041-297F-4A2A-9000-B1A84E8D9749}"/>
          </ac:graphicFrameMkLst>
        </pc:graphicFrameChg>
      </pc:sldChg>
      <pc:sldChg chg="addSp modSp mod">
        <pc:chgData name="ZHOU LEI" userId="03ec4e8a14db997c" providerId="LiveId" clId="{E92A97D7-7ED8-4A46-AC9A-F773B2B288D3}" dt="2021-12-12T08:24:55.742" v="74" actId="1076"/>
        <pc:sldMkLst>
          <pc:docMk/>
          <pc:sldMk cId="668411397" sldId="444"/>
        </pc:sldMkLst>
        <pc:spChg chg="add mod">
          <ac:chgData name="ZHOU LEI" userId="03ec4e8a14db997c" providerId="LiveId" clId="{E92A97D7-7ED8-4A46-AC9A-F773B2B288D3}" dt="2021-12-12T08:24:55.742" v="74" actId="1076"/>
          <ac:spMkLst>
            <pc:docMk/>
            <pc:sldMk cId="668411397" sldId="444"/>
            <ac:spMk id="6" creationId="{0A5916F2-6FB7-4F59-AC97-F3F7B3F4E47B}"/>
          </ac:spMkLst>
        </pc:spChg>
        <pc:picChg chg="add mod">
          <ac:chgData name="ZHOU LEI" userId="03ec4e8a14db997c" providerId="LiveId" clId="{E92A97D7-7ED8-4A46-AC9A-F773B2B288D3}" dt="2021-12-12T08:12:44.959" v="20" actId="1076"/>
          <ac:picMkLst>
            <pc:docMk/>
            <pc:sldMk cId="668411397" sldId="444"/>
            <ac:picMk id="3" creationId="{3B14A025-B48E-40AD-8957-DB0539D05A4E}"/>
          </ac:picMkLst>
        </pc:picChg>
        <pc:picChg chg="add mod">
          <ac:chgData name="ZHOU LEI" userId="03ec4e8a14db997c" providerId="LiveId" clId="{E92A97D7-7ED8-4A46-AC9A-F773B2B288D3}" dt="2021-12-12T08:13:51.556" v="49" actId="1035"/>
          <ac:picMkLst>
            <pc:docMk/>
            <pc:sldMk cId="668411397" sldId="444"/>
            <ac:picMk id="5" creationId="{C5CF7335-4AF5-43E7-A5E3-E92E7ABED2DA}"/>
          </ac:picMkLst>
        </pc:picChg>
      </pc:sldChg>
      <pc:sldChg chg="addSp delSp modSp add mod">
        <pc:chgData name="ZHOU LEI" userId="03ec4e8a14db997c" providerId="LiveId" clId="{E92A97D7-7ED8-4A46-AC9A-F773B2B288D3}" dt="2021-12-12T08:29:35.008" v="98" actId="1036"/>
        <pc:sldMkLst>
          <pc:docMk/>
          <pc:sldMk cId="923844592" sldId="445"/>
        </pc:sldMkLst>
        <pc:spChg chg="del">
          <ac:chgData name="ZHOU LEI" userId="03ec4e8a14db997c" providerId="LiveId" clId="{E92A97D7-7ED8-4A46-AC9A-F773B2B288D3}" dt="2021-12-12T08:28:09.168" v="76" actId="478"/>
          <ac:spMkLst>
            <pc:docMk/>
            <pc:sldMk cId="923844592" sldId="445"/>
            <ac:spMk id="6" creationId="{0A5916F2-6FB7-4F59-AC97-F3F7B3F4E47B}"/>
          </ac:spMkLst>
        </pc:spChg>
        <pc:picChg chg="del">
          <ac:chgData name="ZHOU LEI" userId="03ec4e8a14db997c" providerId="LiveId" clId="{E92A97D7-7ED8-4A46-AC9A-F773B2B288D3}" dt="2021-12-12T08:28:09.168" v="76" actId="478"/>
          <ac:picMkLst>
            <pc:docMk/>
            <pc:sldMk cId="923844592" sldId="445"/>
            <ac:picMk id="3" creationId="{3B14A025-B48E-40AD-8957-DB0539D05A4E}"/>
          </ac:picMkLst>
        </pc:picChg>
        <pc:picChg chg="add mod">
          <ac:chgData name="ZHOU LEI" userId="03ec4e8a14db997c" providerId="LiveId" clId="{E92A97D7-7ED8-4A46-AC9A-F773B2B288D3}" dt="2021-12-12T08:28:31.619" v="82" actId="1076"/>
          <ac:picMkLst>
            <pc:docMk/>
            <pc:sldMk cId="923844592" sldId="445"/>
            <ac:picMk id="4" creationId="{6D4AF730-A478-49D8-8272-1DAF5C055093}"/>
          </ac:picMkLst>
        </pc:picChg>
        <pc:picChg chg="del">
          <ac:chgData name="ZHOU LEI" userId="03ec4e8a14db997c" providerId="LiveId" clId="{E92A97D7-7ED8-4A46-AC9A-F773B2B288D3}" dt="2021-12-12T08:28:09.168" v="76" actId="478"/>
          <ac:picMkLst>
            <pc:docMk/>
            <pc:sldMk cId="923844592" sldId="445"/>
            <ac:picMk id="5" creationId="{C5CF7335-4AF5-43E7-A5E3-E92E7ABED2DA}"/>
          </ac:picMkLst>
        </pc:picChg>
        <pc:picChg chg="add mod">
          <ac:chgData name="ZHOU LEI" userId="03ec4e8a14db997c" providerId="LiveId" clId="{E92A97D7-7ED8-4A46-AC9A-F773B2B288D3}" dt="2021-12-12T08:29:35.008" v="98" actId="1036"/>
          <ac:picMkLst>
            <pc:docMk/>
            <pc:sldMk cId="923844592" sldId="445"/>
            <ac:picMk id="9" creationId="{E33A5CA8-9D81-48F1-A451-9244225D8E43}"/>
          </ac:picMkLst>
        </pc:picChg>
      </pc:sldChg>
      <pc:sldChg chg="addSp delSp modSp add mod">
        <pc:chgData name="ZHOU LEI" userId="03ec4e8a14db997c" providerId="LiveId" clId="{E92A97D7-7ED8-4A46-AC9A-F773B2B288D3}" dt="2021-12-12T11:48:32.499" v="133"/>
        <pc:sldMkLst>
          <pc:docMk/>
          <pc:sldMk cId="3131577781" sldId="446"/>
        </pc:sldMkLst>
        <pc:spChg chg="mod">
          <ac:chgData name="ZHOU LEI" userId="03ec4e8a14db997c" providerId="LiveId" clId="{E92A97D7-7ED8-4A46-AC9A-F773B2B288D3}" dt="2021-12-12T11:38:14.726" v="105"/>
          <ac:spMkLst>
            <pc:docMk/>
            <pc:sldMk cId="3131577781" sldId="446"/>
            <ac:spMk id="7" creationId="{AD52046F-2318-44C2-85BB-5F52D9E9DA05}"/>
          </ac:spMkLst>
        </pc:spChg>
        <pc:spChg chg="add mod">
          <ac:chgData name="ZHOU LEI" userId="03ec4e8a14db997c" providerId="LiveId" clId="{E92A97D7-7ED8-4A46-AC9A-F773B2B288D3}" dt="2021-12-12T11:48:32.499" v="133"/>
          <ac:spMkLst>
            <pc:docMk/>
            <pc:sldMk cId="3131577781" sldId="446"/>
            <ac:spMk id="10" creationId="{C7432C5D-17B6-4A2C-A920-4E2C319D3FD2}"/>
          </ac:spMkLst>
        </pc:spChg>
        <pc:picChg chg="add del mod">
          <ac:chgData name="ZHOU LEI" userId="03ec4e8a14db997c" providerId="LiveId" clId="{E92A97D7-7ED8-4A46-AC9A-F773B2B288D3}" dt="2021-12-12T11:47:08.939" v="112" actId="478"/>
          <ac:picMkLst>
            <pc:docMk/>
            <pc:sldMk cId="3131577781" sldId="446"/>
            <ac:picMk id="3" creationId="{26DD176D-E551-465F-BA06-ED68F2CD89A3}"/>
          </ac:picMkLst>
        </pc:picChg>
        <pc:picChg chg="del">
          <ac:chgData name="ZHOU LEI" userId="03ec4e8a14db997c" providerId="LiveId" clId="{E92A97D7-7ED8-4A46-AC9A-F773B2B288D3}" dt="2021-12-12T11:38:07.739" v="100" actId="478"/>
          <ac:picMkLst>
            <pc:docMk/>
            <pc:sldMk cId="3131577781" sldId="446"/>
            <ac:picMk id="4" creationId="{6D4AF730-A478-49D8-8272-1DAF5C055093}"/>
          </ac:picMkLst>
        </pc:picChg>
        <pc:picChg chg="add mod">
          <ac:chgData name="ZHOU LEI" userId="03ec4e8a14db997c" providerId="LiveId" clId="{E92A97D7-7ED8-4A46-AC9A-F773B2B288D3}" dt="2021-12-12T11:47:19.382" v="117" actId="1076"/>
          <ac:picMkLst>
            <pc:docMk/>
            <pc:sldMk cId="3131577781" sldId="446"/>
            <ac:picMk id="6" creationId="{641FD7D6-9FC0-4137-98AA-DAAAEDB5C571}"/>
          </ac:picMkLst>
        </pc:picChg>
        <pc:picChg chg="del">
          <ac:chgData name="ZHOU LEI" userId="03ec4e8a14db997c" providerId="LiveId" clId="{E92A97D7-7ED8-4A46-AC9A-F773B2B288D3}" dt="2021-12-12T11:38:07.739" v="100" actId="478"/>
          <ac:picMkLst>
            <pc:docMk/>
            <pc:sldMk cId="3131577781" sldId="446"/>
            <ac:picMk id="9" creationId="{E33A5CA8-9D81-48F1-A451-9244225D8E43}"/>
          </ac:picMkLst>
        </pc:picChg>
      </pc:sldChg>
      <pc:sldChg chg="addSp delSp modSp add mod">
        <pc:chgData name="ZHOU LEI" userId="03ec4e8a14db997c" providerId="LiveId" clId="{E92A97D7-7ED8-4A46-AC9A-F773B2B288D3}" dt="2021-12-12T12:29:37.621" v="151" actId="1076"/>
        <pc:sldMkLst>
          <pc:docMk/>
          <pc:sldMk cId="1761606632" sldId="447"/>
        </pc:sldMkLst>
        <pc:spChg chg="del">
          <ac:chgData name="ZHOU LEI" userId="03ec4e8a14db997c" providerId="LiveId" clId="{E92A97D7-7ED8-4A46-AC9A-F773B2B288D3}" dt="2021-12-12T11:57:58.276" v="135" actId="478"/>
          <ac:spMkLst>
            <pc:docMk/>
            <pc:sldMk cId="1761606632" sldId="447"/>
            <ac:spMk id="10" creationId="{C7432C5D-17B6-4A2C-A920-4E2C319D3FD2}"/>
          </ac:spMkLst>
        </pc:spChg>
        <pc:picChg chg="add mod ord">
          <ac:chgData name="ZHOU LEI" userId="03ec4e8a14db997c" providerId="LiveId" clId="{E92A97D7-7ED8-4A46-AC9A-F773B2B288D3}" dt="2021-12-12T12:29:37.621" v="151" actId="1076"/>
          <ac:picMkLst>
            <pc:docMk/>
            <pc:sldMk cId="1761606632" sldId="447"/>
            <ac:picMk id="3" creationId="{EC7BAED4-CB5C-4CD1-AD76-421438205C02}"/>
          </ac:picMkLst>
        </pc:picChg>
        <pc:picChg chg="add mod">
          <ac:chgData name="ZHOU LEI" userId="03ec4e8a14db997c" providerId="LiveId" clId="{E92A97D7-7ED8-4A46-AC9A-F773B2B288D3}" dt="2021-12-12T12:29:32.183" v="149" actId="1076"/>
          <ac:picMkLst>
            <pc:docMk/>
            <pc:sldMk cId="1761606632" sldId="447"/>
            <ac:picMk id="5" creationId="{8A4A645E-6886-4DDA-AE68-05CEC01DA61C}"/>
          </ac:picMkLst>
        </pc:picChg>
        <pc:picChg chg="del">
          <ac:chgData name="ZHOU LEI" userId="03ec4e8a14db997c" providerId="LiveId" clId="{E92A97D7-7ED8-4A46-AC9A-F773B2B288D3}" dt="2021-12-12T11:57:58.276" v="135" actId="478"/>
          <ac:picMkLst>
            <pc:docMk/>
            <pc:sldMk cId="1761606632" sldId="447"/>
            <ac:picMk id="6" creationId="{641FD7D6-9FC0-4137-98AA-DAAAEDB5C571}"/>
          </ac:picMkLst>
        </pc:picChg>
      </pc:sldChg>
      <pc:sldChg chg="addSp delSp modSp add mod">
        <pc:chgData name="ZHOU LEI" userId="03ec4e8a14db997c" providerId="LiveId" clId="{E92A97D7-7ED8-4A46-AC9A-F773B2B288D3}" dt="2021-12-12T12:40:11.906" v="161" actId="1076"/>
        <pc:sldMkLst>
          <pc:docMk/>
          <pc:sldMk cId="2645889320" sldId="448"/>
        </pc:sldMkLst>
        <pc:picChg chg="del">
          <ac:chgData name="ZHOU LEI" userId="03ec4e8a14db997c" providerId="LiveId" clId="{E92A97D7-7ED8-4A46-AC9A-F773B2B288D3}" dt="2021-12-12T12:30:00.060" v="153" actId="478"/>
          <ac:picMkLst>
            <pc:docMk/>
            <pc:sldMk cId="2645889320" sldId="448"/>
            <ac:picMk id="3" creationId="{EC7BAED4-CB5C-4CD1-AD76-421438205C02}"/>
          </ac:picMkLst>
        </pc:picChg>
        <pc:picChg chg="add mod">
          <ac:chgData name="ZHOU LEI" userId="03ec4e8a14db997c" providerId="LiveId" clId="{E92A97D7-7ED8-4A46-AC9A-F773B2B288D3}" dt="2021-12-12T12:40:11.906" v="161" actId="1076"/>
          <ac:picMkLst>
            <pc:docMk/>
            <pc:sldMk cId="2645889320" sldId="448"/>
            <ac:picMk id="4" creationId="{404E0904-5ACE-4E29-9D09-0816CD30AE4D}"/>
          </ac:picMkLst>
        </pc:picChg>
        <pc:picChg chg="del">
          <ac:chgData name="ZHOU LEI" userId="03ec4e8a14db997c" providerId="LiveId" clId="{E92A97D7-7ED8-4A46-AC9A-F773B2B288D3}" dt="2021-12-12T12:30:00.060" v="153" actId="478"/>
          <ac:picMkLst>
            <pc:docMk/>
            <pc:sldMk cId="2645889320" sldId="448"/>
            <ac:picMk id="5" creationId="{8A4A645E-6886-4DDA-AE68-05CEC01DA61C}"/>
          </ac:picMkLst>
        </pc:picChg>
      </pc:sldChg>
      <pc:sldChg chg="addSp delSp modSp add mod">
        <pc:chgData name="ZHOU LEI" userId="03ec4e8a14db997c" providerId="LiveId" clId="{E92A97D7-7ED8-4A46-AC9A-F773B2B288D3}" dt="2021-12-12T12:53:41.168" v="258" actId="14100"/>
        <pc:sldMkLst>
          <pc:docMk/>
          <pc:sldMk cId="433677830" sldId="449"/>
        </pc:sldMkLst>
        <pc:spChg chg="mod">
          <ac:chgData name="ZHOU LEI" userId="03ec4e8a14db997c" providerId="LiveId" clId="{E92A97D7-7ED8-4A46-AC9A-F773B2B288D3}" dt="2021-12-12T12:44:55.557" v="174"/>
          <ac:spMkLst>
            <pc:docMk/>
            <pc:sldMk cId="433677830" sldId="449"/>
            <ac:spMk id="7" creationId="{AD52046F-2318-44C2-85BB-5F52D9E9DA05}"/>
          </ac:spMkLst>
        </pc:spChg>
        <pc:picChg chg="add mod">
          <ac:chgData name="ZHOU LEI" userId="03ec4e8a14db997c" providerId="LiveId" clId="{E92A97D7-7ED8-4A46-AC9A-F773B2B288D3}" dt="2021-12-12T12:51:25.169" v="178" actId="1076"/>
          <ac:picMkLst>
            <pc:docMk/>
            <pc:sldMk cId="433677830" sldId="449"/>
            <ac:picMk id="3" creationId="{7F26BD45-433F-40D4-9795-AC6D5CFEA6B0}"/>
          </ac:picMkLst>
        </pc:picChg>
        <pc:picChg chg="del">
          <ac:chgData name="ZHOU LEI" userId="03ec4e8a14db997c" providerId="LiveId" clId="{E92A97D7-7ED8-4A46-AC9A-F773B2B288D3}" dt="2021-12-12T12:40:23.167" v="163" actId="478"/>
          <ac:picMkLst>
            <pc:docMk/>
            <pc:sldMk cId="433677830" sldId="449"/>
            <ac:picMk id="4" creationId="{404E0904-5ACE-4E29-9D09-0816CD30AE4D}"/>
          </ac:picMkLst>
        </pc:picChg>
        <pc:picChg chg="add mod">
          <ac:chgData name="ZHOU LEI" userId="03ec4e8a14db997c" providerId="LiveId" clId="{E92A97D7-7ED8-4A46-AC9A-F773B2B288D3}" dt="2021-12-12T12:51:56.374" v="185" actId="1076"/>
          <ac:picMkLst>
            <pc:docMk/>
            <pc:sldMk cId="433677830" sldId="449"/>
            <ac:picMk id="6" creationId="{BC0B7DD8-C375-46AA-966B-10F215ECD4A2}"/>
          </ac:picMkLst>
        </pc:picChg>
        <pc:cxnChg chg="add mod">
          <ac:chgData name="ZHOU LEI" userId="03ec4e8a14db997c" providerId="LiveId" clId="{E92A97D7-7ED8-4A46-AC9A-F773B2B288D3}" dt="2021-12-12T12:52:44.268" v="190" actId="1035"/>
          <ac:cxnSpMkLst>
            <pc:docMk/>
            <pc:sldMk cId="433677830" sldId="449"/>
            <ac:cxnSpMk id="9" creationId="{A900AF5F-FFE8-416E-9DD7-843470B7AA1A}"/>
          </ac:cxnSpMkLst>
        </pc:cxnChg>
        <pc:cxnChg chg="add mod">
          <ac:chgData name="ZHOU LEI" userId="03ec4e8a14db997c" providerId="LiveId" clId="{E92A97D7-7ED8-4A46-AC9A-F773B2B288D3}" dt="2021-12-12T12:52:58.821" v="205" actId="14100"/>
          <ac:cxnSpMkLst>
            <pc:docMk/>
            <pc:sldMk cId="433677830" sldId="449"/>
            <ac:cxnSpMk id="10" creationId="{32A66AAB-D6A7-4542-AE95-55634D380897}"/>
          </ac:cxnSpMkLst>
        </pc:cxnChg>
        <pc:cxnChg chg="add mod">
          <ac:chgData name="ZHOU LEI" userId="03ec4e8a14db997c" providerId="LiveId" clId="{E92A97D7-7ED8-4A46-AC9A-F773B2B288D3}" dt="2021-12-12T12:53:31.104" v="213" actId="14100"/>
          <ac:cxnSpMkLst>
            <pc:docMk/>
            <pc:sldMk cId="433677830" sldId="449"/>
            <ac:cxnSpMk id="12" creationId="{81DBFEB7-9720-49BB-8ED8-75484FC87E99}"/>
          </ac:cxnSpMkLst>
        </pc:cxnChg>
        <pc:cxnChg chg="add mod">
          <ac:chgData name="ZHOU LEI" userId="03ec4e8a14db997c" providerId="LiveId" clId="{E92A97D7-7ED8-4A46-AC9A-F773B2B288D3}" dt="2021-12-12T12:53:41.168" v="258" actId="14100"/>
          <ac:cxnSpMkLst>
            <pc:docMk/>
            <pc:sldMk cId="433677830" sldId="449"/>
            <ac:cxnSpMk id="14" creationId="{BD62CEE6-50DF-4A2E-9A6D-38884FCFD77B}"/>
          </ac:cxnSpMkLst>
        </pc:cxnChg>
      </pc:sldChg>
      <pc:sldChg chg="addSp delSp modSp add mod">
        <pc:chgData name="ZHOU LEI" userId="03ec4e8a14db997c" providerId="LiveId" clId="{E92A97D7-7ED8-4A46-AC9A-F773B2B288D3}" dt="2021-12-12T12:54:33.268" v="266" actId="1076"/>
        <pc:sldMkLst>
          <pc:docMk/>
          <pc:sldMk cId="3360003973" sldId="450"/>
        </pc:sldMkLst>
        <pc:picChg chg="del">
          <ac:chgData name="ZHOU LEI" userId="03ec4e8a14db997c" providerId="LiveId" clId="{E92A97D7-7ED8-4A46-AC9A-F773B2B288D3}" dt="2021-12-12T12:53:53.281" v="261" actId="478"/>
          <ac:picMkLst>
            <pc:docMk/>
            <pc:sldMk cId="3360003973" sldId="450"/>
            <ac:picMk id="3" creationId="{7F26BD45-433F-40D4-9795-AC6D5CFEA6B0}"/>
          </ac:picMkLst>
        </pc:picChg>
        <pc:picChg chg="add mod">
          <ac:chgData name="ZHOU LEI" userId="03ec4e8a14db997c" providerId="LiveId" clId="{E92A97D7-7ED8-4A46-AC9A-F773B2B288D3}" dt="2021-12-12T12:54:33.268" v="266" actId="1076"/>
          <ac:picMkLst>
            <pc:docMk/>
            <pc:sldMk cId="3360003973" sldId="450"/>
            <ac:picMk id="4" creationId="{EB466D30-1038-47C0-AEA8-50AD4E40110B}"/>
          </ac:picMkLst>
        </pc:picChg>
        <pc:picChg chg="del">
          <ac:chgData name="ZHOU LEI" userId="03ec4e8a14db997c" providerId="LiveId" clId="{E92A97D7-7ED8-4A46-AC9A-F773B2B288D3}" dt="2021-12-12T12:53:50.712" v="260" actId="478"/>
          <ac:picMkLst>
            <pc:docMk/>
            <pc:sldMk cId="3360003973" sldId="450"/>
            <ac:picMk id="6" creationId="{BC0B7DD8-C375-46AA-966B-10F215ECD4A2}"/>
          </ac:picMkLst>
        </pc:picChg>
        <pc:picChg chg="add mod">
          <ac:chgData name="ZHOU LEI" userId="03ec4e8a14db997c" providerId="LiveId" clId="{E92A97D7-7ED8-4A46-AC9A-F773B2B288D3}" dt="2021-12-12T12:54:13.146" v="262"/>
          <ac:picMkLst>
            <pc:docMk/>
            <pc:sldMk cId="3360003973" sldId="450"/>
            <ac:picMk id="11" creationId="{BBFDE867-9F61-4D5A-9A40-E7EA5FE4CFB0}"/>
          </ac:picMkLst>
        </pc:picChg>
        <pc:cxnChg chg="del">
          <ac:chgData name="ZHOU LEI" userId="03ec4e8a14db997c" providerId="LiveId" clId="{E92A97D7-7ED8-4A46-AC9A-F773B2B288D3}" dt="2021-12-12T12:53:53.281" v="261" actId="478"/>
          <ac:cxnSpMkLst>
            <pc:docMk/>
            <pc:sldMk cId="3360003973" sldId="450"/>
            <ac:cxnSpMk id="9" creationId="{A900AF5F-FFE8-416E-9DD7-843470B7AA1A}"/>
          </ac:cxnSpMkLst>
        </pc:cxnChg>
        <pc:cxnChg chg="del">
          <ac:chgData name="ZHOU LEI" userId="03ec4e8a14db997c" providerId="LiveId" clId="{E92A97D7-7ED8-4A46-AC9A-F773B2B288D3}" dt="2021-12-12T12:53:53.281" v="261" actId="478"/>
          <ac:cxnSpMkLst>
            <pc:docMk/>
            <pc:sldMk cId="3360003973" sldId="450"/>
            <ac:cxnSpMk id="10" creationId="{32A66AAB-D6A7-4542-AE95-55634D380897}"/>
          </ac:cxnSpMkLst>
        </pc:cxnChg>
        <pc:cxnChg chg="del">
          <ac:chgData name="ZHOU LEI" userId="03ec4e8a14db997c" providerId="LiveId" clId="{E92A97D7-7ED8-4A46-AC9A-F773B2B288D3}" dt="2021-12-12T12:53:53.281" v="261" actId="478"/>
          <ac:cxnSpMkLst>
            <pc:docMk/>
            <pc:sldMk cId="3360003973" sldId="450"/>
            <ac:cxnSpMk id="12" creationId="{81DBFEB7-9720-49BB-8ED8-75484FC87E99}"/>
          </ac:cxnSpMkLst>
        </pc:cxnChg>
        <pc:cxnChg chg="del">
          <ac:chgData name="ZHOU LEI" userId="03ec4e8a14db997c" providerId="LiveId" clId="{E92A97D7-7ED8-4A46-AC9A-F773B2B288D3}" dt="2021-12-12T12:53:53.281" v="261" actId="478"/>
          <ac:cxnSpMkLst>
            <pc:docMk/>
            <pc:sldMk cId="3360003973" sldId="450"/>
            <ac:cxnSpMk id="14" creationId="{BD62CEE6-50DF-4A2E-9A6D-38884FCFD77B}"/>
          </ac:cxnSpMkLst>
        </pc:cxnChg>
      </pc:sldChg>
      <pc:sldChg chg="addSp delSp modSp add mod">
        <pc:chgData name="ZHOU LEI" userId="03ec4e8a14db997c" providerId="LiveId" clId="{E92A97D7-7ED8-4A46-AC9A-F773B2B288D3}" dt="2021-12-12T12:56:33.174" v="284" actId="1036"/>
        <pc:sldMkLst>
          <pc:docMk/>
          <pc:sldMk cId="2736348750" sldId="451"/>
        </pc:sldMkLst>
        <pc:picChg chg="add mod">
          <ac:chgData name="ZHOU LEI" userId="03ec4e8a14db997c" providerId="LiveId" clId="{E92A97D7-7ED8-4A46-AC9A-F773B2B288D3}" dt="2021-12-12T12:56:33.174" v="284" actId="1036"/>
          <ac:picMkLst>
            <pc:docMk/>
            <pc:sldMk cId="2736348750" sldId="451"/>
            <ac:picMk id="3" creationId="{94CF9653-C93E-40A9-9645-8515C0910832}"/>
          </ac:picMkLst>
        </pc:picChg>
        <pc:picChg chg="del">
          <ac:chgData name="ZHOU LEI" userId="03ec4e8a14db997c" providerId="LiveId" clId="{E92A97D7-7ED8-4A46-AC9A-F773B2B288D3}" dt="2021-12-12T12:55:12.939" v="268" actId="478"/>
          <ac:picMkLst>
            <pc:docMk/>
            <pc:sldMk cId="2736348750" sldId="451"/>
            <ac:picMk id="4" creationId="{EB466D30-1038-47C0-AEA8-50AD4E40110B}"/>
          </ac:picMkLst>
        </pc:picChg>
        <pc:picChg chg="add mod">
          <ac:chgData name="ZHOU LEI" userId="03ec4e8a14db997c" providerId="LiveId" clId="{E92A97D7-7ED8-4A46-AC9A-F773B2B288D3}" dt="2021-12-12T12:56:33.174" v="284" actId="1036"/>
          <ac:picMkLst>
            <pc:docMk/>
            <pc:sldMk cId="2736348750" sldId="451"/>
            <ac:picMk id="6" creationId="{C927B91D-AFBE-4006-B197-AC568B1956BD}"/>
          </ac:picMkLst>
        </pc:picChg>
        <pc:picChg chg="del">
          <ac:chgData name="ZHOU LEI" userId="03ec4e8a14db997c" providerId="LiveId" clId="{E92A97D7-7ED8-4A46-AC9A-F773B2B288D3}" dt="2021-12-12T12:55:12.939" v="268" actId="478"/>
          <ac:picMkLst>
            <pc:docMk/>
            <pc:sldMk cId="2736348750" sldId="451"/>
            <ac:picMk id="11" creationId="{BBFDE867-9F61-4D5A-9A40-E7EA5FE4CFB0}"/>
          </ac:picMkLst>
        </pc:picChg>
      </pc:sldChg>
      <pc:sldChg chg="addSp delSp modSp add mod">
        <pc:chgData name="ZHOU LEI" userId="03ec4e8a14db997c" providerId="LiveId" clId="{E92A97D7-7ED8-4A46-AC9A-F773B2B288D3}" dt="2021-12-12T12:59:33.514" v="297" actId="1076"/>
        <pc:sldMkLst>
          <pc:docMk/>
          <pc:sldMk cId="1417693130" sldId="452"/>
        </pc:sldMkLst>
        <pc:picChg chg="del">
          <ac:chgData name="ZHOU LEI" userId="03ec4e8a14db997c" providerId="LiveId" clId="{E92A97D7-7ED8-4A46-AC9A-F773B2B288D3}" dt="2021-12-12T12:58:24.580" v="286" actId="478"/>
          <ac:picMkLst>
            <pc:docMk/>
            <pc:sldMk cId="1417693130" sldId="452"/>
            <ac:picMk id="3" creationId="{94CF9653-C93E-40A9-9645-8515C0910832}"/>
          </ac:picMkLst>
        </pc:picChg>
        <pc:picChg chg="add mod">
          <ac:chgData name="ZHOU LEI" userId="03ec4e8a14db997c" providerId="LiveId" clId="{E92A97D7-7ED8-4A46-AC9A-F773B2B288D3}" dt="2021-12-12T12:58:33.981" v="291" actId="1076"/>
          <ac:picMkLst>
            <pc:docMk/>
            <pc:sldMk cId="1417693130" sldId="452"/>
            <ac:picMk id="4" creationId="{52C3B5AD-3FBA-4BC7-AC08-2A33A26E6D5C}"/>
          </ac:picMkLst>
        </pc:picChg>
        <pc:picChg chg="del">
          <ac:chgData name="ZHOU LEI" userId="03ec4e8a14db997c" providerId="LiveId" clId="{E92A97D7-7ED8-4A46-AC9A-F773B2B288D3}" dt="2021-12-12T12:58:24.580" v="286" actId="478"/>
          <ac:picMkLst>
            <pc:docMk/>
            <pc:sldMk cId="1417693130" sldId="452"/>
            <ac:picMk id="6" creationId="{C927B91D-AFBE-4006-B197-AC568B1956BD}"/>
          </ac:picMkLst>
        </pc:picChg>
        <pc:picChg chg="add mod">
          <ac:chgData name="ZHOU LEI" userId="03ec4e8a14db997c" providerId="LiveId" clId="{E92A97D7-7ED8-4A46-AC9A-F773B2B288D3}" dt="2021-12-12T12:59:33.514" v="297" actId="1076"/>
          <ac:picMkLst>
            <pc:docMk/>
            <pc:sldMk cId="1417693130" sldId="452"/>
            <ac:picMk id="8" creationId="{78CC2E33-DF0A-4056-8DCE-133865AF38E7}"/>
          </ac:picMkLst>
        </pc:picChg>
      </pc:sldChg>
      <pc:sldChg chg="addSp modSp mod">
        <pc:chgData name="ZHOU LEI" userId="03ec4e8a14db997c" providerId="LiveId" clId="{E92A97D7-7ED8-4A46-AC9A-F773B2B288D3}" dt="2021-12-18T14:43:52.159" v="324" actId="1035"/>
        <pc:sldMkLst>
          <pc:docMk/>
          <pc:sldMk cId="1858446146" sldId="457"/>
        </pc:sldMkLst>
        <pc:picChg chg="add mod">
          <ac:chgData name="ZHOU LEI" userId="03ec4e8a14db997c" providerId="LiveId" clId="{E92A97D7-7ED8-4A46-AC9A-F773B2B288D3}" dt="2021-12-18T14:26:59.198" v="302" actId="1076"/>
          <ac:picMkLst>
            <pc:docMk/>
            <pc:sldMk cId="1858446146" sldId="457"/>
            <ac:picMk id="3" creationId="{5C081138-219B-451A-ABCA-17E88C18BC83}"/>
          </ac:picMkLst>
        </pc:picChg>
        <pc:picChg chg="add mod modCrop">
          <ac:chgData name="ZHOU LEI" userId="03ec4e8a14db997c" providerId="LiveId" clId="{E92A97D7-7ED8-4A46-AC9A-F773B2B288D3}" dt="2021-12-18T14:43:52.159" v="324" actId="1035"/>
          <ac:picMkLst>
            <pc:docMk/>
            <pc:sldMk cId="1858446146" sldId="457"/>
            <ac:picMk id="5" creationId="{92333F39-BD26-45D9-8628-8B79FDD70ED6}"/>
          </ac:picMkLst>
        </pc:picChg>
      </pc:sldChg>
    </pc:docChg>
  </pc:docChgLst>
  <pc:docChgLst>
    <pc:chgData name="ZHOU LEI" userId="03ec4e8a14db997c" providerId="LiveId" clId="{CF39C31D-4241-41D6-A75E-ED06233D1352}"/>
    <pc:docChg chg="undo custSel addSld modSld">
      <pc:chgData name="ZHOU LEI" userId="03ec4e8a14db997c" providerId="LiveId" clId="{CF39C31D-4241-41D6-A75E-ED06233D1352}" dt="2021-12-05T16:08:10.443" v="114"/>
      <pc:docMkLst>
        <pc:docMk/>
      </pc:docMkLst>
      <pc:sldChg chg="addSp delSp modSp mod">
        <pc:chgData name="ZHOU LEI" userId="03ec4e8a14db997c" providerId="LiveId" clId="{CF39C31D-4241-41D6-A75E-ED06233D1352}" dt="2021-12-05T13:43:04.591" v="40" actId="26606"/>
        <pc:sldMkLst>
          <pc:docMk/>
          <pc:sldMk cId="2985926940" sldId="373"/>
        </pc:sldMkLst>
        <pc:spChg chg="mod">
          <ac:chgData name="ZHOU LEI" userId="03ec4e8a14db997c" providerId="LiveId" clId="{CF39C31D-4241-41D6-A75E-ED06233D1352}" dt="2021-12-05T13:43:04.591" v="40" actId="26606"/>
          <ac:spMkLst>
            <pc:docMk/>
            <pc:sldMk cId="2985926940" sldId="373"/>
            <ac:spMk id="2" creationId="{B8F6420B-5D2F-4F13-910C-58E00380772C}"/>
          </ac:spMkLst>
        </pc:spChg>
        <pc:spChg chg="add del mod">
          <ac:chgData name="ZHOU LEI" userId="03ec4e8a14db997c" providerId="LiveId" clId="{CF39C31D-4241-41D6-A75E-ED06233D1352}" dt="2021-12-05T13:42:05.524" v="20" actId="478"/>
          <ac:spMkLst>
            <pc:docMk/>
            <pc:sldMk cId="2985926940" sldId="373"/>
            <ac:spMk id="4" creationId="{7959A7C7-56DD-4FB5-98A2-5AB7577A42F2}"/>
          </ac:spMkLst>
        </pc:spChg>
        <pc:spChg chg="add del mod">
          <ac:chgData name="ZHOU LEI" userId="03ec4e8a14db997c" providerId="LiveId" clId="{CF39C31D-4241-41D6-A75E-ED06233D1352}" dt="2021-12-05T13:43:04.591" v="40" actId="26606"/>
          <ac:spMkLst>
            <pc:docMk/>
            <pc:sldMk cId="2985926940" sldId="373"/>
            <ac:spMk id="5" creationId="{566C25D0-ADF2-45AE-AE93-A8F695081708}"/>
          </ac:spMkLst>
        </pc:spChg>
        <pc:spChg chg="add del">
          <ac:chgData name="ZHOU LEI" userId="03ec4e8a14db997c" providerId="LiveId" clId="{CF39C31D-4241-41D6-A75E-ED06233D1352}" dt="2021-12-05T13:43:04.591" v="40" actId="26606"/>
          <ac:spMkLst>
            <pc:docMk/>
            <pc:sldMk cId="2985926940" sldId="373"/>
            <ac:spMk id="11" creationId="{2C61293E-6EBE-43EF-A52C-9BEBFD7679D4}"/>
          </ac:spMkLst>
        </pc:spChg>
        <pc:spChg chg="add del">
          <ac:chgData name="ZHOU LEI" userId="03ec4e8a14db997c" providerId="LiveId" clId="{CF39C31D-4241-41D6-A75E-ED06233D1352}" dt="2021-12-05T13:43:04.591" v="40" actId="26606"/>
          <ac:spMkLst>
            <pc:docMk/>
            <pc:sldMk cId="2985926940" sldId="373"/>
            <ac:spMk id="13" creationId="{21540236-BFD5-4A9D-8840-4703E7F76825}"/>
          </ac:spMkLst>
        </pc:spChg>
        <pc:spChg chg="add del">
          <ac:chgData name="ZHOU LEI" userId="03ec4e8a14db997c" providerId="LiveId" clId="{CF39C31D-4241-41D6-A75E-ED06233D1352}" dt="2021-12-05T13:43:04.591" v="40" actId="26606"/>
          <ac:spMkLst>
            <pc:docMk/>
            <pc:sldMk cId="2985926940" sldId="373"/>
            <ac:spMk id="18" creationId="{AAAE94E3-A7DB-4868-B1E3-E49703488BBC}"/>
          </ac:spMkLst>
        </pc:spChg>
        <pc:spChg chg="add del">
          <ac:chgData name="ZHOU LEI" userId="03ec4e8a14db997c" providerId="LiveId" clId="{CF39C31D-4241-41D6-A75E-ED06233D1352}" dt="2021-12-05T13:43:04.591" v="40" actId="26606"/>
          <ac:spMkLst>
            <pc:docMk/>
            <pc:sldMk cId="2985926940" sldId="373"/>
            <ac:spMk id="24" creationId="{3873B707-463F-40B0-8227-E8CC6C67EB25}"/>
          </ac:spMkLst>
        </pc:spChg>
        <pc:spChg chg="add del">
          <ac:chgData name="ZHOU LEI" userId="03ec4e8a14db997c" providerId="LiveId" clId="{CF39C31D-4241-41D6-A75E-ED06233D1352}" dt="2021-12-05T13:43:04.591" v="40" actId="26606"/>
          <ac:spMkLst>
            <pc:docMk/>
            <pc:sldMk cId="2985926940" sldId="373"/>
            <ac:spMk id="26" creationId="{C13237C8-E62C-4F0D-A318-BD6FB6C2D138}"/>
          </ac:spMkLst>
        </pc:spChg>
        <pc:spChg chg="add del">
          <ac:chgData name="ZHOU LEI" userId="03ec4e8a14db997c" providerId="LiveId" clId="{CF39C31D-4241-41D6-A75E-ED06233D1352}" dt="2021-12-05T13:43:04.591" v="40" actId="26606"/>
          <ac:spMkLst>
            <pc:docMk/>
            <pc:sldMk cId="2985926940" sldId="373"/>
            <ac:spMk id="28" creationId="{19C9EAEA-39D0-4B0E-A0EB-51E7B26740B1}"/>
          </ac:spMkLst>
        </pc:spChg>
        <pc:spChg chg="add del">
          <ac:chgData name="ZHOU LEI" userId="03ec4e8a14db997c" providerId="LiveId" clId="{CF39C31D-4241-41D6-A75E-ED06233D1352}" dt="2021-12-05T13:43:04.591" v="40" actId="26606"/>
          <ac:spMkLst>
            <pc:docMk/>
            <pc:sldMk cId="2985926940" sldId="373"/>
            <ac:spMk id="30" creationId="{8CB5D2D7-DF65-4E86-BFBA-FFB9B5ACEB64}"/>
          </ac:spMkLst>
        </pc:spChg>
        <pc:grpChg chg="add del">
          <ac:chgData name="ZHOU LEI" userId="03ec4e8a14db997c" providerId="LiveId" clId="{CF39C31D-4241-41D6-A75E-ED06233D1352}" dt="2021-12-05T13:43:04.591" v="40" actId="26606"/>
          <ac:grpSpMkLst>
            <pc:docMk/>
            <pc:sldMk cId="2985926940" sldId="373"/>
            <ac:grpSpMk id="20" creationId="{1DE889C7-FAD6-4397-98E2-05D503484459}"/>
          </ac:grpSpMkLst>
        </pc:grpChg>
        <pc:picChg chg="mod ord">
          <ac:chgData name="ZHOU LEI" userId="03ec4e8a14db997c" providerId="LiveId" clId="{CF39C31D-4241-41D6-A75E-ED06233D1352}" dt="2021-12-05T13:43:04.591" v="40" actId="26606"/>
          <ac:picMkLst>
            <pc:docMk/>
            <pc:sldMk cId="2985926940" sldId="373"/>
            <ac:picMk id="7" creationId="{9EC24EC1-010E-411E-886A-4DE27126BC3A}"/>
          </ac:picMkLst>
        </pc:picChg>
        <pc:picChg chg="add del mod">
          <ac:chgData name="ZHOU LEI" userId="03ec4e8a14db997c" providerId="LiveId" clId="{CF39C31D-4241-41D6-A75E-ED06233D1352}" dt="2021-12-05T13:42:04.896" v="18" actId="22"/>
          <ac:picMkLst>
            <pc:docMk/>
            <pc:sldMk cId="2985926940" sldId="373"/>
            <ac:picMk id="8" creationId="{444B3056-0F63-4422-AE27-BC9E7652A667}"/>
          </ac:picMkLst>
        </pc:picChg>
        <pc:picChg chg="add mod">
          <ac:chgData name="ZHOU LEI" userId="03ec4e8a14db997c" providerId="LiveId" clId="{CF39C31D-4241-41D6-A75E-ED06233D1352}" dt="2021-12-05T13:43:04.591" v="40" actId="26606"/>
          <ac:picMkLst>
            <pc:docMk/>
            <pc:sldMk cId="2985926940" sldId="373"/>
            <ac:picMk id="10" creationId="{187970DC-AE76-4868-BB2A-AB7BF02F615A}"/>
          </ac:picMkLst>
        </pc:picChg>
      </pc:sldChg>
      <pc:sldChg chg="addSp delSp modSp mod">
        <pc:chgData name="ZHOU LEI" userId="03ec4e8a14db997c" providerId="LiveId" clId="{CF39C31D-4241-41D6-A75E-ED06233D1352}" dt="2021-12-05T15:56:20.479" v="57" actId="1076"/>
        <pc:sldMkLst>
          <pc:docMk/>
          <pc:sldMk cId="1455488487" sldId="410"/>
        </pc:sldMkLst>
        <pc:spChg chg="mod">
          <ac:chgData name="ZHOU LEI" userId="03ec4e8a14db997c" providerId="LiveId" clId="{CF39C31D-4241-41D6-A75E-ED06233D1352}" dt="2021-12-05T13:43:27.698" v="45"/>
          <ac:spMkLst>
            <pc:docMk/>
            <pc:sldMk cId="1455488487" sldId="410"/>
            <ac:spMk id="7" creationId="{AD52046F-2318-44C2-85BB-5F52D9E9DA05}"/>
          </ac:spMkLst>
        </pc:spChg>
        <pc:picChg chg="del">
          <ac:chgData name="ZHOU LEI" userId="03ec4e8a14db997c" providerId="LiveId" clId="{CF39C31D-4241-41D6-A75E-ED06233D1352}" dt="2021-12-05T13:43:31.678" v="47" actId="478"/>
          <ac:picMkLst>
            <pc:docMk/>
            <pc:sldMk cId="1455488487" sldId="410"/>
            <ac:picMk id="3" creationId="{15914B40-AF44-4790-A491-20D4E1745E27}"/>
          </ac:picMkLst>
        </pc:picChg>
        <pc:picChg chg="add mod">
          <ac:chgData name="ZHOU LEI" userId="03ec4e8a14db997c" providerId="LiveId" clId="{CF39C31D-4241-41D6-A75E-ED06233D1352}" dt="2021-12-05T13:44:20.344" v="51" actId="1076"/>
          <ac:picMkLst>
            <pc:docMk/>
            <pc:sldMk cId="1455488487" sldId="410"/>
            <ac:picMk id="4" creationId="{82E79C0D-B0D7-481A-8BBE-1554AE1BB817}"/>
          </ac:picMkLst>
        </pc:picChg>
        <pc:picChg chg="del">
          <ac:chgData name="ZHOU LEI" userId="03ec4e8a14db997c" providerId="LiveId" clId="{CF39C31D-4241-41D6-A75E-ED06233D1352}" dt="2021-12-05T13:43:30.155" v="46" actId="478"/>
          <ac:picMkLst>
            <pc:docMk/>
            <pc:sldMk cId="1455488487" sldId="410"/>
            <ac:picMk id="5" creationId="{AFB97C60-C738-49B3-AEA4-462019AED772}"/>
          </ac:picMkLst>
        </pc:picChg>
        <pc:picChg chg="add mod">
          <ac:chgData name="ZHOU LEI" userId="03ec4e8a14db997c" providerId="LiveId" clId="{CF39C31D-4241-41D6-A75E-ED06233D1352}" dt="2021-12-05T15:56:20.479" v="57" actId="1076"/>
          <ac:picMkLst>
            <pc:docMk/>
            <pc:sldMk cId="1455488487" sldId="410"/>
            <ac:picMk id="8" creationId="{405E27F6-47F2-418F-8469-57EAD315A6AD}"/>
          </ac:picMkLst>
        </pc:picChg>
      </pc:sldChg>
      <pc:sldChg chg="addSp delSp modSp add mod">
        <pc:chgData name="ZHOU LEI" userId="03ec4e8a14db997c" providerId="LiveId" clId="{CF39C31D-4241-41D6-A75E-ED06233D1352}" dt="2021-12-05T15:58:00.400" v="64" actId="1076"/>
        <pc:sldMkLst>
          <pc:docMk/>
          <pc:sldMk cId="3426152840" sldId="433"/>
        </pc:sldMkLst>
        <pc:picChg chg="add mod">
          <ac:chgData name="ZHOU LEI" userId="03ec4e8a14db997c" providerId="LiveId" clId="{CF39C31D-4241-41D6-A75E-ED06233D1352}" dt="2021-12-05T15:58:00.400" v="64" actId="1076"/>
          <ac:picMkLst>
            <pc:docMk/>
            <pc:sldMk cId="3426152840" sldId="433"/>
            <ac:picMk id="3" creationId="{388AFE70-3527-4798-920C-F117AC656985}"/>
          </ac:picMkLst>
        </pc:picChg>
        <pc:picChg chg="del">
          <ac:chgData name="ZHOU LEI" userId="03ec4e8a14db997c" providerId="LiveId" clId="{CF39C31D-4241-41D6-A75E-ED06233D1352}" dt="2021-12-05T15:56:26.716" v="59" actId="478"/>
          <ac:picMkLst>
            <pc:docMk/>
            <pc:sldMk cId="3426152840" sldId="433"/>
            <ac:picMk id="4" creationId="{82E79C0D-B0D7-481A-8BBE-1554AE1BB817}"/>
          </ac:picMkLst>
        </pc:picChg>
        <pc:picChg chg="del">
          <ac:chgData name="ZHOU LEI" userId="03ec4e8a14db997c" providerId="LiveId" clId="{CF39C31D-4241-41D6-A75E-ED06233D1352}" dt="2021-12-05T15:56:26.716" v="59" actId="478"/>
          <ac:picMkLst>
            <pc:docMk/>
            <pc:sldMk cId="3426152840" sldId="433"/>
            <ac:picMk id="8" creationId="{405E27F6-47F2-418F-8469-57EAD315A6AD}"/>
          </ac:picMkLst>
        </pc:picChg>
      </pc:sldChg>
      <pc:sldChg chg="addSp delSp modSp add mod">
        <pc:chgData name="ZHOU LEI" userId="03ec4e8a14db997c" providerId="LiveId" clId="{CF39C31D-4241-41D6-A75E-ED06233D1352}" dt="2021-12-05T15:59:17.272" v="77"/>
        <pc:sldMkLst>
          <pc:docMk/>
          <pc:sldMk cId="269482928" sldId="434"/>
        </pc:sldMkLst>
        <pc:spChg chg="mod">
          <ac:chgData name="ZHOU LEI" userId="03ec4e8a14db997c" providerId="LiveId" clId="{CF39C31D-4241-41D6-A75E-ED06233D1352}" dt="2021-12-05T15:59:17.272" v="77"/>
          <ac:spMkLst>
            <pc:docMk/>
            <pc:sldMk cId="269482928" sldId="434"/>
            <ac:spMk id="7" creationId="{AD52046F-2318-44C2-85BB-5F52D9E9DA05}"/>
          </ac:spMkLst>
        </pc:spChg>
        <pc:picChg chg="del">
          <ac:chgData name="ZHOU LEI" userId="03ec4e8a14db997c" providerId="LiveId" clId="{CF39C31D-4241-41D6-A75E-ED06233D1352}" dt="2021-12-05T15:59:09.833" v="66" actId="478"/>
          <ac:picMkLst>
            <pc:docMk/>
            <pc:sldMk cId="269482928" sldId="434"/>
            <ac:picMk id="3" creationId="{388AFE70-3527-4798-920C-F117AC656985}"/>
          </ac:picMkLst>
        </pc:picChg>
        <pc:picChg chg="add mod">
          <ac:chgData name="ZHOU LEI" userId="03ec4e8a14db997c" providerId="LiveId" clId="{CF39C31D-4241-41D6-A75E-ED06233D1352}" dt="2021-12-05T15:59:10.137" v="67"/>
          <ac:picMkLst>
            <pc:docMk/>
            <pc:sldMk cId="269482928" sldId="434"/>
            <ac:picMk id="4" creationId="{EFC3F128-9314-4E93-A661-2D1C4AA06A3C}"/>
          </ac:picMkLst>
        </pc:picChg>
      </pc:sldChg>
      <pc:sldChg chg="addSp delSp modSp add mod">
        <pc:chgData name="ZHOU LEI" userId="03ec4e8a14db997c" providerId="LiveId" clId="{CF39C31D-4241-41D6-A75E-ED06233D1352}" dt="2021-12-05T16:03:27.592" v="94"/>
        <pc:sldMkLst>
          <pc:docMk/>
          <pc:sldMk cId="4280624060" sldId="435"/>
        </pc:sldMkLst>
        <pc:spChg chg="mod">
          <ac:chgData name="ZHOU LEI" userId="03ec4e8a14db997c" providerId="LiveId" clId="{CF39C31D-4241-41D6-A75E-ED06233D1352}" dt="2021-12-05T16:03:27.592" v="94"/>
          <ac:spMkLst>
            <pc:docMk/>
            <pc:sldMk cId="4280624060" sldId="435"/>
            <ac:spMk id="7" creationId="{AD52046F-2318-44C2-85BB-5F52D9E9DA05}"/>
          </ac:spMkLst>
        </pc:spChg>
        <pc:picChg chg="del">
          <ac:chgData name="ZHOU LEI" userId="03ec4e8a14db997c" providerId="LiveId" clId="{CF39C31D-4241-41D6-A75E-ED06233D1352}" dt="2021-12-05T16:03:13.557" v="79" actId="478"/>
          <ac:picMkLst>
            <pc:docMk/>
            <pc:sldMk cId="4280624060" sldId="435"/>
            <ac:picMk id="4" creationId="{EFC3F128-9314-4E93-A661-2D1C4AA06A3C}"/>
          </ac:picMkLst>
        </pc:picChg>
        <pc:picChg chg="add mod">
          <ac:chgData name="ZHOU LEI" userId="03ec4e8a14db997c" providerId="LiveId" clId="{CF39C31D-4241-41D6-A75E-ED06233D1352}" dt="2021-12-05T16:03:20.575" v="83" actId="1076"/>
          <ac:picMkLst>
            <pc:docMk/>
            <pc:sldMk cId="4280624060" sldId="435"/>
            <ac:picMk id="5" creationId="{E490B7CB-6463-4591-A36A-05717A4C7757}"/>
          </ac:picMkLst>
        </pc:picChg>
      </pc:sldChg>
      <pc:sldChg chg="addSp delSp modSp add">
        <pc:chgData name="ZHOU LEI" userId="03ec4e8a14db997c" providerId="LiveId" clId="{CF39C31D-4241-41D6-A75E-ED06233D1352}" dt="2021-12-05T16:07:33.324" v="102" actId="1076"/>
        <pc:sldMkLst>
          <pc:docMk/>
          <pc:sldMk cId="2767423114" sldId="436"/>
        </pc:sldMkLst>
        <pc:picChg chg="del">
          <ac:chgData name="ZHOU LEI" userId="03ec4e8a14db997c" providerId="LiveId" clId="{CF39C31D-4241-41D6-A75E-ED06233D1352}" dt="2021-12-05T16:07:10.671" v="96" actId="478"/>
          <ac:picMkLst>
            <pc:docMk/>
            <pc:sldMk cId="2767423114" sldId="436"/>
            <ac:picMk id="4" creationId="{EFC3F128-9314-4E93-A661-2D1C4AA06A3C}"/>
          </ac:picMkLst>
        </pc:picChg>
        <pc:picChg chg="add mod">
          <ac:chgData name="ZHOU LEI" userId="03ec4e8a14db997c" providerId="LiveId" clId="{CF39C31D-4241-41D6-A75E-ED06233D1352}" dt="2021-12-05T16:07:33.324" v="102" actId="1076"/>
          <ac:picMkLst>
            <pc:docMk/>
            <pc:sldMk cId="2767423114" sldId="436"/>
            <ac:picMk id="1026" creationId="{10E7B88D-559C-401B-AF1D-362A24EECB3A}"/>
          </ac:picMkLst>
        </pc:picChg>
      </pc:sldChg>
      <pc:sldChg chg="delSp modSp add mod">
        <pc:chgData name="ZHOU LEI" userId="03ec4e8a14db997c" providerId="LiveId" clId="{CF39C31D-4241-41D6-A75E-ED06233D1352}" dt="2021-12-05T16:08:10.443" v="114"/>
        <pc:sldMkLst>
          <pc:docMk/>
          <pc:sldMk cId="3124172540" sldId="437"/>
        </pc:sldMkLst>
        <pc:spChg chg="mod">
          <ac:chgData name="ZHOU LEI" userId="03ec4e8a14db997c" providerId="LiveId" clId="{CF39C31D-4241-41D6-A75E-ED06233D1352}" dt="2021-12-05T16:08:10.443" v="114"/>
          <ac:spMkLst>
            <pc:docMk/>
            <pc:sldMk cId="3124172540" sldId="437"/>
            <ac:spMk id="7" creationId="{AD52046F-2318-44C2-85BB-5F52D9E9DA05}"/>
          </ac:spMkLst>
        </pc:spChg>
        <pc:picChg chg="del mod">
          <ac:chgData name="ZHOU LEI" userId="03ec4e8a14db997c" providerId="LiveId" clId="{CF39C31D-4241-41D6-A75E-ED06233D1352}" dt="2021-12-05T16:08:05.015" v="105" actId="478"/>
          <ac:picMkLst>
            <pc:docMk/>
            <pc:sldMk cId="3124172540" sldId="437"/>
            <ac:picMk id="5" creationId="{E490B7CB-6463-4591-A36A-05717A4C7757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F1E089-CF6F-4FF0-807D-D17023D543B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156E23-640F-477B-AB75-99CFFA7A0F6A}">
      <dgm:prSet custT="1"/>
      <dgm:spPr/>
      <dgm:t>
        <a:bodyPr/>
        <a:lstStyle/>
        <a:p>
          <a:r>
            <a:rPr lang="zh-CN" sz="2400" dirty="0"/>
            <a:t>假设</a:t>
          </a:r>
          <a:r>
            <a:rPr lang="en-US" sz="2400" dirty="0"/>
            <a:t>/</a:t>
          </a:r>
          <a:r>
            <a:rPr lang="zh-CN" sz="2400" dirty="0"/>
            <a:t>简化：</a:t>
          </a:r>
          <a:endParaRPr lang="en-US" sz="2400" dirty="0"/>
        </a:p>
      </dgm:t>
    </dgm:pt>
    <dgm:pt modelId="{9696D4A9-9D3B-4FEE-8E47-754FDE57401F}" type="parTrans" cxnId="{2471102C-6F0A-43A9-A828-2D383C665C03}">
      <dgm:prSet/>
      <dgm:spPr/>
      <dgm:t>
        <a:bodyPr/>
        <a:lstStyle/>
        <a:p>
          <a:endParaRPr lang="en-US"/>
        </a:p>
      </dgm:t>
    </dgm:pt>
    <dgm:pt modelId="{3C6B7FA4-BC94-4730-8EA2-89A0D1F67E1A}" type="sibTrans" cxnId="{2471102C-6F0A-43A9-A828-2D383C665C03}">
      <dgm:prSet/>
      <dgm:spPr/>
      <dgm:t>
        <a:bodyPr/>
        <a:lstStyle/>
        <a:p>
          <a:endParaRPr lang="en-US"/>
        </a:p>
      </dgm:t>
    </dgm:pt>
    <dgm:pt modelId="{EBD8C367-118D-415E-BC5C-6DF58E2DC168}">
      <dgm:prSet custT="1"/>
      <dgm:spPr/>
      <dgm:t>
        <a:bodyPr/>
        <a:lstStyle/>
        <a:p>
          <a:r>
            <a:rPr lang="zh-CN" sz="2000" dirty="0"/>
            <a:t>不考虑大气的辐射</a:t>
          </a:r>
          <a:endParaRPr lang="en-US" sz="2000" dirty="0"/>
        </a:p>
      </dgm:t>
    </dgm:pt>
    <dgm:pt modelId="{82F45AC8-546A-4195-A0B9-041498C660CE}" type="parTrans" cxnId="{D5F2B3A8-9874-42FD-A9B7-4EDF29DE6873}">
      <dgm:prSet/>
      <dgm:spPr/>
      <dgm:t>
        <a:bodyPr/>
        <a:lstStyle/>
        <a:p>
          <a:endParaRPr lang="en-US"/>
        </a:p>
      </dgm:t>
    </dgm:pt>
    <dgm:pt modelId="{DD012264-7B47-48B0-9383-6525ECD9986A}" type="sibTrans" cxnId="{D5F2B3A8-9874-42FD-A9B7-4EDF29DE6873}">
      <dgm:prSet/>
      <dgm:spPr/>
      <dgm:t>
        <a:bodyPr/>
        <a:lstStyle/>
        <a:p>
          <a:endParaRPr lang="en-US"/>
        </a:p>
      </dgm:t>
    </dgm:pt>
    <dgm:pt modelId="{17C813EE-BFF1-4118-8555-35200BFD4796}">
      <dgm:prSet custT="1"/>
      <dgm:spPr/>
      <dgm:t>
        <a:bodyPr/>
        <a:lstStyle/>
        <a:p>
          <a:r>
            <a:rPr lang="zh-CN" sz="2000" dirty="0"/>
            <a:t>关注大气对太阳短波辐射的吸收</a:t>
          </a:r>
          <a:endParaRPr lang="en-US" sz="2000" dirty="0"/>
        </a:p>
      </dgm:t>
    </dgm:pt>
    <dgm:pt modelId="{99D52E89-D541-45BD-9441-3A663F813F4E}" type="parTrans" cxnId="{41675BEB-398D-4CF4-AC67-3E767CCECC0A}">
      <dgm:prSet/>
      <dgm:spPr/>
      <dgm:t>
        <a:bodyPr/>
        <a:lstStyle/>
        <a:p>
          <a:endParaRPr lang="en-US"/>
        </a:p>
      </dgm:t>
    </dgm:pt>
    <dgm:pt modelId="{BA7BBF21-6DFD-4F5C-935D-7C5ACE747476}" type="sibTrans" cxnId="{41675BEB-398D-4CF4-AC67-3E767CCECC0A}">
      <dgm:prSet/>
      <dgm:spPr/>
      <dgm:t>
        <a:bodyPr/>
        <a:lstStyle/>
        <a:p>
          <a:endParaRPr lang="en-US"/>
        </a:p>
      </dgm:t>
    </dgm:pt>
    <dgm:pt modelId="{5F7B7516-65D9-47EA-B737-5B0E27659E88}">
      <dgm:prSet custT="1"/>
      <dgm:spPr/>
      <dgm:t>
        <a:bodyPr/>
        <a:lstStyle/>
        <a:p>
          <a:r>
            <a:rPr lang="zh-CN" sz="2000" dirty="0"/>
            <a:t>忽略对太阳辐射的散射</a:t>
          </a:r>
          <a:endParaRPr lang="en-US" sz="2000" dirty="0"/>
        </a:p>
      </dgm:t>
    </dgm:pt>
    <dgm:pt modelId="{C03ABF43-8869-45E3-AFF6-E5344312F82F}" type="parTrans" cxnId="{C5811C3E-C398-4D67-BB9F-A24936621946}">
      <dgm:prSet/>
      <dgm:spPr/>
      <dgm:t>
        <a:bodyPr/>
        <a:lstStyle/>
        <a:p>
          <a:endParaRPr lang="en-US"/>
        </a:p>
      </dgm:t>
    </dgm:pt>
    <dgm:pt modelId="{DF0582F5-F5A3-4743-B8A4-2D971904486A}" type="sibTrans" cxnId="{C5811C3E-C398-4D67-BB9F-A24936621946}">
      <dgm:prSet/>
      <dgm:spPr/>
      <dgm:t>
        <a:bodyPr/>
        <a:lstStyle/>
        <a:p>
          <a:endParaRPr lang="en-US"/>
        </a:p>
      </dgm:t>
    </dgm:pt>
    <dgm:pt modelId="{D991B434-398B-4FF4-A089-3B752148B2F2}">
      <dgm:prSet custT="1"/>
      <dgm:spPr/>
      <dgm:t>
        <a:bodyPr/>
        <a:lstStyle/>
        <a:p>
          <a:r>
            <a:rPr lang="zh-CN" sz="2000" dirty="0"/>
            <a:t>大气只反射和吸收太阳辐射</a:t>
          </a:r>
          <a:endParaRPr lang="en-US" sz="2000" dirty="0"/>
        </a:p>
      </dgm:t>
    </dgm:pt>
    <dgm:pt modelId="{1CE7A115-2428-4B21-9FF3-CA3867334760}" type="parTrans" cxnId="{31AA5171-BF68-400A-96C2-FBBF57B520CA}">
      <dgm:prSet/>
      <dgm:spPr/>
      <dgm:t>
        <a:bodyPr/>
        <a:lstStyle/>
        <a:p>
          <a:endParaRPr lang="en-US"/>
        </a:p>
      </dgm:t>
    </dgm:pt>
    <dgm:pt modelId="{EAF02FBE-AE84-459F-AA7B-B39D73557899}" type="sibTrans" cxnId="{31AA5171-BF68-400A-96C2-FBBF57B520CA}">
      <dgm:prSet/>
      <dgm:spPr/>
      <dgm:t>
        <a:bodyPr/>
        <a:lstStyle/>
        <a:p>
          <a:endParaRPr lang="en-US"/>
        </a:p>
      </dgm:t>
    </dgm:pt>
    <dgm:pt modelId="{2F7BCDB7-7FB9-4C25-A7FD-9C14B6B748C0}">
      <dgm:prSet custT="1"/>
      <dgm:spPr/>
      <dgm:t>
        <a:bodyPr/>
        <a:lstStyle/>
        <a:p>
          <a:r>
            <a:rPr lang="zh-CN" altLang="en-US" sz="2000" dirty="0"/>
            <a:t>忽略地球曲率</a:t>
          </a:r>
          <a:endParaRPr lang="en-US" sz="2000" dirty="0"/>
        </a:p>
      </dgm:t>
    </dgm:pt>
    <dgm:pt modelId="{C1F8A881-F517-4902-B0F3-8AEA477BD915}" type="parTrans" cxnId="{A9EFB56B-36A9-4FFB-B2BC-7D4CF3ECE30F}">
      <dgm:prSet/>
      <dgm:spPr/>
      <dgm:t>
        <a:bodyPr/>
        <a:lstStyle/>
        <a:p>
          <a:endParaRPr lang="en-US"/>
        </a:p>
      </dgm:t>
    </dgm:pt>
    <dgm:pt modelId="{3D7F35C1-655B-4378-A58C-7FC33E9155FC}" type="sibTrans" cxnId="{A9EFB56B-36A9-4FFB-B2BC-7D4CF3ECE30F}">
      <dgm:prSet/>
      <dgm:spPr/>
      <dgm:t>
        <a:bodyPr/>
        <a:lstStyle/>
        <a:p>
          <a:endParaRPr lang="en-US"/>
        </a:p>
      </dgm:t>
    </dgm:pt>
    <dgm:pt modelId="{54E8008E-7D3E-4883-8EBE-D87E0877807C}" type="pres">
      <dgm:prSet presAssocID="{3DF1E089-CF6F-4FF0-807D-D17023D543BD}" presName="linear" presStyleCnt="0">
        <dgm:presLayoutVars>
          <dgm:dir/>
          <dgm:animLvl val="lvl"/>
          <dgm:resizeHandles val="exact"/>
        </dgm:presLayoutVars>
      </dgm:prSet>
      <dgm:spPr/>
    </dgm:pt>
    <dgm:pt modelId="{7CD28950-AD21-47DE-89AF-23A326C71512}" type="pres">
      <dgm:prSet presAssocID="{32156E23-640F-477B-AB75-99CFFA7A0F6A}" presName="parentLin" presStyleCnt="0"/>
      <dgm:spPr/>
    </dgm:pt>
    <dgm:pt modelId="{82B2B7D3-DEDE-4336-A1B9-31264475E41B}" type="pres">
      <dgm:prSet presAssocID="{32156E23-640F-477B-AB75-99CFFA7A0F6A}" presName="parentLeftMargin" presStyleLbl="node1" presStyleIdx="0" presStyleCnt="1"/>
      <dgm:spPr/>
    </dgm:pt>
    <dgm:pt modelId="{65C82877-B71D-46EE-85C8-DCABDBE9A9BA}" type="pres">
      <dgm:prSet presAssocID="{32156E23-640F-477B-AB75-99CFFA7A0F6A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275E82E2-BC95-4B81-82CB-E1EE3D2D8D00}" type="pres">
      <dgm:prSet presAssocID="{32156E23-640F-477B-AB75-99CFFA7A0F6A}" presName="negativeSpace" presStyleCnt="0"/>
      <dgm:spPr/>
    </dgm:pt>
    <dgm:pt modelId="{E764A403-6C6F-4A33-944E-02E80A86EAD8}" type="pres">
      <dgm:prSet presAssocID="{32156E23-640F-477B-AB75-99CFFA7A0F6A}" presName="childText" presStyleLbl="conFgAcc1" presStyleIdx="0" presStyleCnt="1" custScaleY="106948">
        <dgm:presLayoutVars>
          <dgm:bulletEnabled val="1"/>
        </dgm:presLayoutVars>
      </dgm:prSet>
      <dgm:spPr/>
    </dgm:pt>
  </dgm:ptLst>
  <dgm:cxnLst>
    <dgm:cxn modelId="{3E318209-D0E3-4C3E-A424-5C72B5B329B5}" type="presOf" srcId="{3DF1E089-CF6F-4FF0-807D-D17023D543BD}" destId="{54E8008E-7D3E-4883-8EBE-D87E0877807C}" srcOrd="0" destOrd="0" presId="urn:microsoft.com/office/officeart/2005/8/layout/list1"/>
    <dgm:cxn modelId="{29229411-057F-4FF9-926B-C873E5AFFD6F}" type="presOf" srcId="{D991B434-398B-4FF4-A089-3B752148B2F2}" destId="{E764A403-6C6F-4A33-944E-02E80A86EAD8}" srcOrd="0" destOrd="3" presId="urn:microsoft.com/office/officeart/2005/8/layout/list1"/>
    <dgm:cxn modelId="{2471102C-6F0A-43A9-A828-2D383C665C03}" srcId="{3DF1E089-CF6F-4FF0-807D-D17023D543BD}" destId="{32156E23-640F-477B-AB75-99CFFA7A0F6A}" srcOrd="0" destOrd="0" parTransId="{9696D4A9-9D3B-4FEE-8E47-754FDE57401F}" sibTransId="{3C6B7FA4-BC94-4730-8EA2-89A0D1F67E1A}"/>
    <dgm:cxn modelId="{C5811C3E-C398-4D67-BB9F-A24936621946}" srcId="{32156E23-640F-477B-AB75-99CFFA7A0F6A}" destId="{5F7B7516-65D9-47EA-B737-5B0E27659E88}" srcOrd="2" destOrd="0" parTransId="{C03ABF43-8869-45E3-AFF6-E5344312F82F}" sibTransId="{DF0582F5-F5A3-4743-B8A4-2D971904486A}"/>
    <dgm:cxn modelId="{912C075D-E640-4F27-AFFC-F6EFFAC197A9}" type="presOf" srcId="{32156E23-640F-477B-AB75-99CFFA7A0F6A}" destId="{82B2B7D3-DEDE-4336-A1B9-31264475E41B}" srcOrd="0" destOrd="0" presId="urn:microsoft.com/office/officeart/2005/8/layout/list1"/>
    <dgm:cxn modelId="{A0880F67-4AB5-4899-AB6A-252ADAB4CCE0}" type="presOf" srcId="{2F7BCDB7-7FB9-4C25-A7FD-9C14B6B748C0}" destId="{E764A403-6C6F-4A33-944E-02E80A86EAD8}" srcOrd="0" destOrd="4" presId="urn:microsoft.com/office/officeart/2005/8/layout/list1"/>
    <dgm:cxn modelId="{A9EFB56B-36A9-4FFB-B2BC-7D4CF3ECE30F}" srcId="{32156E23-640F-477B-AB75-99CFFA7A0F6A}" destId="{2F7BCDB7-7FB9-4C25-A7FD-9C14B6B748C0}" srcOrd="4" destOrd="0" parTransId="{C1F8A881-F517-4902-B0F3-8AEA477BD915}" sibTransId="{3D7F35C1-655B-4378-A58C-7FC33E9155FC}"/>
    <dgm:cxn modelId="{31AA5171-BF68-400A-96C2-FBBF57B520CA}" srcId="{32156E23-640F-477B-AB75-99CFFA7A0F6A}" destId="{D991B434-398B-4FF4-A089-3B752148B2F2}" srcOrd="3" destOrd="0" parTransId="{1CE7A115-2428-4B21-9FF3-CA3867334760}" sibTransId="{EAF02FBE-AE84-459F-AA7B-B39D73557899}"/>
    <dgm:cxn modelId="{D2CD2574-1473-4B41-B116-1E2C30C2C49C}" type="presOf" srcId="{5F7B7516-65D9-47EA-B737-5B0E27659E88}" destId="{E764A403-6C6F-4A33-944E-02E80A86EAD8}" srcOrd="0" destOrd="2" presId="urn:microsoft.com/office/officeart/2005/8/layout/list1"/>
    <dgm:cxn modelId="{5438AB92-91E4-46A6-938F-E3C96C933C9D}" type="presOf" srcId="{32156E23-640F-477B-AB75-99CFFA7A0F6A}" destId="{65C82877-B71D-46EE-85C8-DCABDBE9A9BA}" srcOrd="1" destOrd="0" presId="urn:microsoft.com/office/officeart/2005/8/layout/list1"/>
    <dgm:cxn modelId="{D5F2B3A8-9874-42FD-A9B7-4EDF29DE6873}" srcId="{32156E23-640F-477B-AB75-99CFFA7A0F6A}" destId="{EBD8C367-118D-415E-BC5C-6DF58E2DC168}" srcOrd="0" destOrd="0" parTransId="{82F45AC8-546A-4195-A0B9-041498C660CE}" sibTransId="{DD012264-7B47-48B0-9383-6525ECD9986A}"/>
    <dgm:cxn modelId="{FADB5BAB-4763-4B1F-B292-3013FD4DB009}" type="presOf" srcId="{EBD8C367-118D-415E-BC5C-6DF58E2DC168}" destId="{E764A403-6C6F-4A33-944E-02E80A86EAD8}" srcOrd="0" destOrd="0" presId="urn:microsoft.com/office/officeart/2005/8/layout/list1"/>
    <dgm:cxn modelId="{41675BEB-398D-4CF4-AC67-3E767CCECC0A}" srcId="{32156E23-640F-477B-AB75-99CFFA7A0F6A}" destId="{17C813EE-BFF1-4118-8555-35200BFD4796}" srcOrd="1" destOrd="0" parTransId="{99D52E89-D541-45BD-9441-3A663F813F4E}" sibTransId="{BA7BBF21-6DFD-4F5C-935D-7C5ACE747476}"/>
    <dgm:cxn modelId="{504D85FB-E57B-4ED8-913F-BB09DD19C998}" type="presOf" srcId="{17C813EE-BFF1-4118-8555-35200BFD4796}" destId="{E764A403-6C6F-4A33-944E-02E80A86EAD8}" srcOrd="0" destOrd="1" presId="urn:microsoft.com/office/officeart/2005/8/layout/list1"/>
    <dgm:cxn modelId="{E08C006D-B8EF-451E-847E-3AE6B41D9FC9}" type="presParOf" srcId="{54E8008E-7D3E-4883-8EBE-D87E0877807C}" destId="{7CD28950-AD21-47DE-89AF-23A326C71512}" srcOrd="0" destOrd="0" presId="urn:microsoft.com/office/officeart/2005/8/layout/list1"/>
    <dgm:cxn modelId="{D2014397-2793-428E-B877-CE378ECCB416}" type="presParOf" srcId="{7CD28950-AD21-47DE-89AF-23A326C71512}" destId="{82B2B7D3-DEDE-4336-A1B9-31264475E41B}" srcOrd="0" destOrd="0" presId="urn:microsoft.com/office/officeart/2005/8/layout/list1"/>
    <dgm:cxn modelId="{FDAC25CD-7086-474B-88F0-579FB8EC16C8}" type="presParOf" srcId="{7CD28950-AD21-47DE-89AF-23A326C71512}" destId="{65C82877-B71D-46EE-85C8-DCABDBE9A9BA}" srcOrd="1" destOrd="0" presId="urn:microsoft.com/office/officeart/2005/8/layout/list1"/>
    <dgm:cxn modelId="{00F34AD4-DC1E-4B8B-BFD8-E4C39DAE2428}" type="presParOf" srcId="{54E8008E-7D3E-4883-8EBE-D87E0877807C}" destId="{275E82E2-BC95-4B81-82CB-E1EE3D2D8D00}" srcOrd="1" destOrd="0" presId="urn:microsoft.com/office/officeart/2005/8/layout/list1"/>
    <dgm:cxn modelId="{E815156F-96A1-4ED6-9B71-3B086305B0B1}" type="presParOf" srcId="{54E8008E-7D3E-4883-8EBE-D87E0877807C}" destId="{E764A403-6C6F-4A33-944E-02E80A86EAD8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64A403-6C6F-4A33-944E-02E80A86EAD8}">
      <dsp:nvSpPr>
        <dsp:cNvPr id="0" name=""/>
        <dsp:cNvSpPr/>
      </dsp:nvSpPr>
      <dsp:spPr>
        <a:xfrm>
          <a:off x="0" y="254591"/>
          <a:ext cx="6868034" cy="231777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036" tIns="333248" rIns="533036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000" kern="1200" dirty="0"/>
            <a:t>不考虑大气的辐射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000" kern="1200" dirty="0"/>
            <a:t>关注大气对太阳短波辐射的吸收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000" kern="1200" dirty="0"/>
            <a:t>忽略对太阳辐射的散射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000" kern="1200" dirty="0"/>
            <a:t>大气只反射和吸收太阳辐射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忽略地球曲率</a:t>
          </a:r>
          <a:endParaRPr lang="en-US" sz="2000" kern="1200" dirty="0"/>
        </a:p>
      </dsp:txBody>
      <dsp:txXfrm>
        <a:off x="0" y="254591"/>
        <a:ext cx="6868034" cy="2317777"/>
      </dsp:txXfrm>
    </dsp:sp>
    <dsp:sp modelId="{65C82877-B71D-46EE-85C8-DCABDBE9A9BA}">
      <dsp:nvSpPr>
        <dsp:cNvPr id="0" name=""/>
        <dsp:cNvSpPr/>
      </dsp:nvSpPr>
      <dsp:spPr>
        <a:xfrm>
          <a:off x="343401" y="18431"/>
          <a:ext cx="4807623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1717" tIns="0" rIns="18171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kern="1200" dirty="0"/>
            <a:t>假设</a:t>
          </a:r>
          <a:r>
            <a:rPr lang="en-US" sz="2400" kern="1200" dirty="0"/>
            <a:t>/</a:t>
          </a:r>
          <a:r>
            <a:rPr lang="zh-CN" sz="2400" kern="1200" dirty="0"/>
            <a:t>简化：</a:t>
          </a:r>
          <a:endParaRPr lang="en-US" sz="2400" kern="1200" dirty="0"/>
        </a:p>
      </dsp:txBody>
      <dsp:txXfrm>
        <a:off x="366458" y="41488"/>
        <a:ext cx="4761509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55885-46F6-4B04-94B8-18C71A104483}" type="datetimeFigureOut">
              <a:rPr lang="zh-CN" altLang="en-US" smtClean="0"/>
              <a:t>2022/3/1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0C52C1-9E2B-41C1-80FA-1AE7B077F5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130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6004-E750-42A5-85C1-C7284AF8A4E2}" type="datetimeFigureOut">
              <a:rPr lang="zh-CN" altLang="en-US" smtClean="0"/>
              <a:t>2022/3/1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6E95-F740-4923-B548-777CDCAB6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03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6004-E750-42A5-85C1-C7284AF8A4E2}" type="datetimeFigureOut">
              <a:rPr lang="zh-CN" altLang="en-US" smtClean="0"/>
              <a:t>2022/3/1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6E95-F740-4923-B548-777CDCAB6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247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6004-E750-42A5-85C1-C7284AF8A4E2}" type="datetimeFigureOut">
              <a:rPr lang="zh-CN" altLang="en-US" smtClean="0"/>
              <a:t>2022/3/1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6E95-F740-4923-B548-777CDCAB6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152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6004-E750-42A5-85C1-C7284AF8A4E2}" type="datetimeFigureOut">
              <a:rPr lang="zh-CN" altLang="en-US" smtClean="0"/>
              <a:t>2022/3/1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6E95-F740-4923-B548-777CDCAB6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462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6004-E750-42A5-85C1-C7284AF8A4E2}" type="datetimeFigureOut">
              <a:rPr lang="zh-CN" altLang="en-US" smtClean="0"/>
              <a:t>2022/3/1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6E95-F740-4923-B548-777CDCAB6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084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6004-E750-42A5-85C1-C7284AF8A4E2}" type="datetimeFigureOut">
              <a:rPr lang="zh-CN" altLang="en-US" smtClean="0"/>
              <a:t>2022/3/1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6E95-F740-4923-B548-777CDCAB6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551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6004-E750-42A5-85C1-C7284AF8A4E2}" type="datetimeFigureOut">
              <a:rPr lang="zh-CN" altLang="en-US" smtClean="0"/>
              <a:t>2022/3/1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6E95-F740-4923-B548-777CDCAB6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756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6004-E750-42A5-85C1-C7284AF8A4E2}" type="datetimeFigureOut">
              <a:rPr lang="zh-CN" altLang="en-US" smtClean="0"/>
              <a:t>2022/3/1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6E95-F740-4923-B548-777CDCAB6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243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6004-E750-42A5-85C1-C7284AF8A4E2}" type="datetimeFigureOut">
              <a:rPr lang="zh-CN" altLang="en-US" smtClean="0"/>
              <a:t>2022/3/1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6E95-F740-4923-B548-777CDCAB6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424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6004-E750-42A5-85C1-C7284AF8A4E2}" type="datetimeFigureOut">
              <a:rPr lang="zh-CN" altLang="en-US" smtClean="0"/>
              <a:t>2022/3/1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6E95-F740-4923-B548-777CDCAB6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028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76004-E750-42A5-85C1-C7284AF8A4E2}" type="datetimeFigureOut">
              <a:rPr lang="zh-CN" altLang="en-US" smtClean="0"/>
              <a:t>2022/3/1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6E95-F740-4923-B548-777CDCAB6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37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E76004-E750-42A5-85C1-C7284AF8A4E2}" type="datetimeFigureOut">
              <a:rPr lang="zh-CN" altLang="en-US" smtClean="0"/>
              <a:t>2022/3/1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E6E95-F740-4923-B548-777CDCAB6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4597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6BDCA6B-3C9C-4213-A0D9-30BD5F0B0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6319726" cy="6858000"/>
          </a:xfrm>
          <a:custGeom>
            <a:avLst/>
            <a:gdLst>
              <a:gd name="connsiteX0" fmla="*/ 184095 w 8426302"/>
              <a:gd name="connsiteY0" fmla="*/ 6858000 h 6858000"/>
              <a:gd name="connsiteX1" fmla="*/ 8426302 w 8426302"/>
              <a:gd name="connsiteY1" fmla="*/ 6858000 h 6858000"/>
              <a:gd name="connsiteX2" fmla="*/ 8426302 w 8426302"/>
              <a:gd name="connsiteY2" fmla="*/ 0 h 6858000"/>
              <a:gd name="connsiteX3" fmla="*/ 2743435 w 8426302"/>
              <a:gd name="connsiteY3" fmla="*/ 0 h 6858000"/>
              <a:gd name="connsiteX4" fmla="*/ 2688451 w 8426302"/>
              <a:gd name="connsiteY4" fmla="*/ 37385 h 6858000"/>
              <a:gd name="connsiteX5" fmla="*/ 0 w 8426302"/>
              <a:gd name="connsiteY5" fmla="*/ 5321277 h 6858000"/>
              <a:gd name="connsiteX6" fmla="*/ 116943 w 8426302"/>
              <a:gd name="connsiteY6" fmla="*/ 65584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26302" h="6858000">
                <a:moveTo>
                  <a:pt x="184095" y="6858000"/>
                </a:moveTo>
                <a:lnTo>
                  <a:pt x="8426302" y="6858000"/>
                </a:lnTo>
                <a:lnTo>
                  <a:pt x="8426302" y="0"/>
                </a:lnTo>
                <a:lnTo>
                  <a:pt x="2743435" y="0"/>
                </a:lnTo>
                <a:lnTo>
                  <a:pt x="2688451" y="37385"/>
                </a:lnTo>
                <a:cubicBezTo>
                  <a:pt x="1058888" y="1225893"/>
                  <a:pt x="0" y="3149927"/>
                  <a:pt x="0" y="5321277"/>
                </a:cubicBezTo>
                <a:cubicBezTo>
                  <a:pt x="0" y="5744268"/>
                  <a:pt x="40184" y="6157873"/>
                  <a:pt x="116943" y="6558484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DA12F62-867F-4684-B28B-E085D09DC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6131199" cy="6858000"/>
          </a:xfrm>
          <a:custGeom>
            <a:avLst/>
            <a:gdLst>
              <a:gd name="connsiteX0" fmla="*/ 190266 w 8174932"/>
              <a:gd name="connsiteY0" fmla="*/ 6858000 h 6858000"/>
              <a:gd name="connsiteX1" fmla="*/ 8174932 w 8174932"/>
              <a:gd name="connsiteY1" fmla="*/ 6858000 h 6858000"/>
              <a:gd name="connsiteX2" fmla="*/ 8174932 w 8174932"/>
              <a:gd name="connsiteY2" fmla="*/ 0 h 6858000"/>
              <a:gd name="connsiteX3" fmla="*/ 2944847 w 8174932"/>
              <a:gd name="connsiteY3" fmla="*/ 0 h 6858000"/>
              <a:gd name="connsiteX4" fmla="*/ 2646373 w 8174932"/>
              <a:gd name="connsiteY4" fmla="*/ 196447 h 6858000"/>
              <a:gd name="connsiteX5" fmla="*/ 0 w 8174932"/>
              <a:gd name="connsiteY5" fmla="*/ 5321277 h 6858000"/>
              <a:gd name="connsiteX6" fmla="*/ 112445 w 8174932"/>
              <a:gd name="connsiteY6" fmla="*/ 65108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74932" h="6858000">
                <a:moveTo>
                  <a:pt x="190266" y="6858000"/>
                </a:moveTo>
                <a:lnTo>
                  <a:pt x="8174932" y="6858000"/>
                </a:lnTo>
                <a:lnTo>
                  <a:pt x="8174932" y="0"/>
                </a:lnTo>
                <a:lnTo>
                  <a:pt x="2944847" y="0"/>
                </a:lnTo>
                <a:lnTo>
                  <a:pt x="2646373" y="196447"/>
                </a:lnTo>
                <a:cubicBezTo>
                  <a:pt x="1044779" y="1335395"/>
                  <a:pt x="0" y="3206327"/>
                  <a:pt x="0" y="5321277"/>
                </a:cubicBezTo>
                <a:cubicBezTo>
                  <a:pt x="0" y="5727999"/>
                  <a:pt x="38639" y="6125696"/>
                  <a:pt x="112445" y="6510898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E54BA4-869A-441A-8438-AFB5A5138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504" y="234110"/>
            <a:ext cx="4849029" cy="4160090"/>
          </a:xfrm>
        </p:spPr>
        <p:txBody>
          <a:bodyPr anchor="b">
            <a:normAutofit/>
          </a:bodyPr>
          <a:lstStyle/>
          <a:p>
            <a:pPr algn="l"/>
            <a:r>
              <a:rPr lang="zh-CN" altLang="en-US" sz="6300" dirty="0">
                <a:solidFill>
                  <a:srgbClr val="FFFFFF"/>
                </a:solidFill>
              </a:rPr>
              <a:t>第三章</a:t>
            </a:r>
            <a:br>
              <a:rPr lang="en-US" altLang="zh-CN" sz="6300" dirty="0">
                <a:solidFill>
                  <a:srgbClr val="FFFFFF"/>
                </a:solidFill>
              </a:rPr>
            </a:br>
            <a:br>
              <a:rPr lang="en-US" altLang="zh-CN" sz="6300" dirty="0">
                <a:solidFill>
                  <a:srgbClr val="FFFFFF"/>
                </a:solidFill>
              </a:rPr>
            </a:br>
            <a:r>
              <a:rPr lang="zh-CN" altLang="en-US" sz="6300">
                <a:solidFill>
                  <a:srgbClr val="FFFFFF"/>
                </a:solidFill>
              </a:rPr>
              <a:t>大气辐射传输和气候</a:t>
            </a:r>
            <a:endParaRPr lang="zh-CN" altLang="en-US" sz="63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858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普朗克定律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47C95F9-C739-41EB-8E61-54C497357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276" y="1891810"/>
            <a:ext cx="6863448" cy="244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714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大气的选择性吸收</a:t>
            </a:r>
            <a:endParaRPr lang="en-US" dirty="0"/>
          </a:p>
        </p:txBody>
      </p:sp>
      <p:pic>
        <p:nvPicPr>
          <p:cNvPr id="1026" name="Picture 2" descr="Image result for photonelectric effect">
            <a:extLst>
              <a:ext uri="{FF2B5EF4-FFF2-40B4-BE49-F238E27FC236}">
                <a16:creationId xmlns:a16="http://schemas.microsoft.com/office/drawing/2014/main" id="{1F10FEDA-D6EC-4DB6-9E33-CFC934156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311" y="1575802"/>
            <a:ext cx="4417377" cy="288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1CB28AD-051F-4DCA-88D6-5D9D942EF4D1}"/>
              </a:ext>
            </a:extLst>
          </p:cNvPr>
          <p:cNvSpPr txBox="1"/>
          <p:nvPr/>
        </p:nvSpPr>
        <p:spPr>
          <a:xfrm>
            <a:off x="3864114" y="145985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光电效应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102FD1-A0A7-47E0-BE8D-1E87E6D5B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51" y="4456700"/>
            <a:ext cx="7258496" cy="59954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4291035-D958-4511-BF75-F2F9D947C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685" y="5056246"/>
            <a:ext cx="7157430" cy="151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598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8754CC9-F125-4F48-901E-0CAD767EC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858" y="1460703"/>
            <a:ext cx="5630333" cy="2060702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大气的选择性吸收</a:t>
            </a:r>
            <a:endParaRPr lang="en-US" dirty="0"/>
          </a:p>
        </p:txBody>
      </p:sp>
      <p:pic>
        <p:nvPicPr>
          <p:cNvPr id="2050" name="Picture 2" descr="Image result for water molecule">
            <a:extLst>
              <a:ext uri="{FF2B5EF4-FFF2-40B4-BE49-F238E27FC236}">
                <a16:creationId xmlns:a16="http://schemas.microsoft.com/office/drawing/2014/main" id="{206ADE98-07C8-4619-A8A9-A221B68E3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4356100"/>
            <a:ext cx="3762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water molecule">
            <a:extLst>
              <a:ext uri="{FF2B5EF4-FFF2-40B4-BE49-F238E27FC236}">
                <a16:creationId xmlns:a16="http://schemas.microsoft.com/office/drawing/2014/main" id="{372C2D7B-DE05-46C1-BB03-8C51C0C69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800" y="3823759"/>
            <a:ext cx="3592350" cy="277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956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大气的选择性吸收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B83D5F-7059-49BE-AF46-E5E002132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495" y="1531220"/>
            <a:ext cx="4579855" cy="504632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1B22570-F166-402D-BD06-4355B77A274E}"/>
              </a:ext>
            </a:extLst>
          </p:cNvPr>
          <p:cNvSpPr txBox="1"/>
          <p:nvPr/>
        </p:nvSpPr>
        <p:spPr>
          <a:xfrm>
            <a:off x="553673" y="2114026"/>
            <a:ext cx="3858935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zh-CN" sz="2400" dirty="0"/>
              <a:t>3.5.1 Translational or Kinetic energy (Temperature)</a:t>
            </a:r>
          </a:p>
          <a:p>
            <a:pPr>
              <a:spcBef>
                <a:spcPts val="1200"/>
              </a:spcBef>
            </a:pPr>
            <a:r>
              <a:rPr lang="en-US" altLang="zh-CN" sz="2400" dirty="0"/>
              <a:t>3.5.2 Rotational Energy</a:t>
            </a:r>
          </a:p>
          <a:p>
            <a:pPr>
              <a:spcBef>
                <a:spcPts val="1200"/>
              </a:spcBef>
            </a:pPr>
            <a:r>
              <a:rPr lang="en-US" altLang="zh-CN" sz="2400" dirty="0"/>
              <a:t>3.5.3 Vibrational Energy</a:t>
            </a:r>
          </a:p>
          <a:p>
            <a:pPr>
              <a:spcBef>
                <a:spcPts val="1200"/>
              </a:spcBef>
            </a:pPr>
            <a:r>
              <a:rPr lang="en-US" altLang="zh-CN" sz="2400" dirty="0"/>
              <a:t>3.5.4 </a:t>
            </a:r>
            <a:r>
              <a:rPr lang="en-US" altLang="zh-CN" sz="2400" dirty="0" err="1"/>
              <a:t>Photodisociation</a:t>
            </a:r>
            <a:endParaRPr lang="en-US" altLang="zh-CN" sz="2400" dirty="0"/>
          </a:p>
          <a:p>
            <a:pPr>
              <a:spcBef>
                <a:spcPts val="1200"/>
              </a:spcBef>
            </a:pPr>
            <a:r>
              <a:rPr lang="en-US" altLang="zh-CN" sz="2400" dirty="0"/>
              <a:t>3.5.3 Electronic Excitation</a:t>
            </a:r>
          </a:p>
          <a:p>
            <a:pPr>
              <a:spcBef>
                <a:spcPts val="1200"/>
              </a:spcBef>
            </a:pPr>
            <a:r>
              <a:rPr lang="en-US" altLang="zh-CN" sz="2400" dirty="0"/>
              <a:t>3.5.6 Photoionization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74099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AF3BBE1-A344-4DB1-87F9-010FD86F0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01" y="1432688"/>
            <a:ext cx="7511605" cy="2393078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CN" dirty="0"/>
              <a:t>LAMBERT–BOUGUER–BEER LAW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B069F32-D90E-46DF-9EAA-3FDA297B72C9}"/>
              </a:ext>
            </a:extLst>
          </p:cNvPr>
          <p:cNvSpPr txBox="1"/>
          <p:nvPr/>
        </p:nvSpPr>
        <p:spPr>
          <a:xfrm>
            <a:off x="997499" y="157438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对辐射的吸收</a:t>
            </a:r>
          </a:p>
        </p:txBody>
      </p:sp>
      <p:graphicFrame>
        <p:nvGraphicFramePr>
          <p:cNvPr id="10" name="文本框 7">
            <a:extLst>
              <a:ext uri="{FF2B5EF4-FFF2-40B4-BE49-F238E27FC236}">
                <a16:creationId xmlns:a16="http://schemas.microsoft.com/office/drawing/2014/main" id="{AAE77041-297F-4A2A-9000-B1A84E8D97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3143094"/>
              </p:ext>
            </p:extLst>
          </p:nvPr>
        </p:nvGraphicFramePr>
        <p:xfrm>
          <a:off x="997499" y="3952875"/>
          <a:ext cx="6868034" cy="259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41632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CN" dirty="0"/>
              <a:t>LAMBERT–BOUGUER–BEER LAW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14A025-B48E-40AD-8957-DB0539D05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857" y="1455871"/>
            <a:ext cx="6857661" cy="10301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5CF7335-4AF5-43E7-A5E3-E92E7ABED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800" y="2592414"/>
            <a:ext cx="7012475" cy="12937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思想气泡: 云 5">
                <a:extLst>
                  <a:ext uri="{FF2B5EF4-FFF2-40B4-BE49-F238E27FC236}">
                    <a16:creationId xmlns:a16="http://schemas.microsoft.com/office/drawing/2014/main" id="{0A5916F2-6FB7-4F59-AC97-F3F7B3F4E47B}"/>
                  </a:ext>
                </a:extLst>
              </p:cNvPr>
              <p:cNvSpPr/>
              <p:nvPr/>
            </p:nvSpPr>
            <p:spPr>
              <a:xfrm>
                <a:off x="3762374" y="4181475"/>
                <a:ext cx="2028825" cy="876300"/>
              </a:xfrm>
              <a:prstGeom prst="cloudCallout">
                <a:avLst>
                  <a:gd name="adj1" fmla="val -24120"/>
                  <a:gd name="adj2" fmla="val -875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𝑎𝑏𝑠</m:t>
                        </m:r>
                      </m:sub>
                    </m:sSub>
                  </m:oMath>
                </a14:m>
                <a:r>
                  <a:rPr lang="zh-CN" altLang="en-US" dirty="0"/>
                  <a:t>的单位？</a:t>
                </a:r>
                <a:endParaRPr lang="en-US" dirty="0"/>
              </a:p>
            </p:txBody>
          </p:sp>
        </mc:Choice>
        <mc:Fallback xmlns="">
          <p:sp>
            <p:nvSpPr>
              <p:cNvPr id="6" name="思想气泡: 云 5">
                <a:extLst>
                  <a:ext uri="{FF2B5EF4-FFF2-40B4-BE49-F238E27FC236}">
                    <a16:creationId xmlns:a16="http://schemas.microsoft.com/office/drawing/2014/main" id="{0A5916F2-6FB7-4F59-AC97-F3F7B3F4E4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374" y="4181475"/>
                <a:ext cx="2028825" cy="876300"/>
              </a:xfrm>
              <a:prstGeom prst="cloudCallout">
                <a:avLst>
                  <a:gd name="adj1" fmla="val -24120"/>
                  <a:gd name="adj2" fmla="val -87500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8411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CN" dirty="0"/>
              <a:t>LAMBERT–BOUGUER–BEER LAW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4AF730-A478-49D8-8272-1DAF5C055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572" y="1507209"/>
            <a:ext cx="5307556" cy="26361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33A5CA8-9D81-48F1-A451-9244225D8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668" y="4165007"/>
            <a:ext cx="5396664" cy="241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44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大气吸收率</a:t>
            </a: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41FD7D6-9FC0-4137-98AA-DAAAEDB5C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281" y="1647178"/>
            <a:ext cx="6571863" cy="3934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思想气泡: 云 9">
                <a:extLst>
                  <a:ext uri="{FF2B5EF4-FFF2-40B4-BE49-F238E27FC236}">
                    <a16:creationId xmlns:a16="http://schemas.microsoft.com/office/drawing/2014/main" id="{C7432C5D-17B6-4A2C-A920-4E2C319D3FD2}"/>
                  </a:ext>
                </a:extLst>
              </p:cNvPr>
              <p:cNvSpPr/>
              <p:nvPr/>
            </p:nvSpPr>
            <p:spPr>
              <a:xfrm>
                <a:off x="342899" y="3905250"/>
                <a:ext cx="2028825" cy="876300"/>
              </a:xfrm>
              <a:prstGeom prst="cloudCallout">
                <a:avLst>
                  <a:gd name="adj1" fmla="val 51936"/>
                  <a:gd name="adj2" fmla="val 55978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各个</m:t>
                    </m:r>
                  </m:oMath>
                </a14:m>
                <a:r>
                  <a:rPr lang="zh-CN" altLang="en-US" dirty="0"/>
                  <a:t>变量的定义？</a:t>
                </a:r>
                <a:endParaRPr lang="en-US" dirty="0"/>
              </a:p>
            </p:txBody>
          </p:sp>
        </mc:Choice>
        <mc:Fallback xmlns="">
          <p:sp>
            <p:nvSpPr>
              <p:cNvPr id="10" name="思想气泡: 云 9">
                <a:extLst>
                  <a:ext uri="{FF2B5EF4-FFF2-40B4-BE49-F238E27FC236}">
                    <a16:creationId xmlns:a16="http://schemas.microsoft.com/office/drawing/2014/main" id="{C7432C5D-17B6-4A2C-A920-4E2C319D3F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99" y="3905250"/>
                <a:ext cx="2028825" cy="876300"/>
              </a:xfrm>
              <a:prstGeom prst="cloudCallout">
                <a:avLst>
                  <a:gd name="adj1" fmla="val 51936"/>
                  <a:gd name="adj2" fmla="val 55978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1577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C7BAED4-CB5C-4CD1-AD76-421438205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900" y="1176095"/>
            <a:ext cx="6473578" cy="2176705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大气吸收率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4A645E-6886-4DDA-AE68-05CEC01DA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118" y="3422057"/>
            <a:ext cx="6272132" cy="321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06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大气吸收率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4E0904-5ACE-4E29-9D09-0816CD30A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832" y="2110352"/>
            <a:ext cx="6584843" cy="262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89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8F6420B-5D2F-4F13-910C-58E003807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3321" y="329184"/>
            <a:ext cx="4688333" cy="1783080"/>
          </a:xfrm>
        </p:spPr>
        <p:txBody>
          <a:bodyPr anchor="b">
            <a:normAutofit/>
          </a:bodyPr>
          <a:lstStyle/>
          <a:p>
            <a:r>
              <a:rPr lang="zh-CN" altLang="en-US" sz="4700"/>
              <a:t>光子和微量气体</a:t>
            </a:r>
            <a:endParaRPr lang="en-US" sz="4700" dirty="0"/>
          </a:p>
        </p:txBody>
      </p:sp>
      <p:pic>
        <p:nvPicPr>
          <p:cNvPr id="7" name="Picture 6" descr="悬挂的发亮灯泡">
            <a:extLst>
              <a:ext uri="{FF2B5EF4-FFF2-40B4-BE49-F238E27FC236}">
                <a16:creationId xmlns:a16="http://schemas.microsoft.com/office/drawing/2014/main" id="{9EC24EC1-010E-411E-886A-4DE27126BC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730" r="8108" b="1"/>
          <a:stretch/>
        </p:blipFill>
        <p:spPr>
          <a:xfrm>
            <a:off x="20" y="10"/>
            <a:ext cx="3492988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3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3321" y="2374947"/>
            <a:ext cx="3182692" cy="18288"/>
          </a:xfrm>
          <a:custGeom>
            <a:avLst/>
            <a:gdLst>
              <a:gd name="connsiteX0" fmla="*/ 0 w 3182692"/>
              <a:gd name="connsiteY0" fmla="*/ 0 h 18288"/>
              <a:gd name="connsiteX1" fmla="*/ 636538 w 3182692"/>
              <a:gd name="connsiteY1" fmla="*/ 0 h 18288"/>
              <a:gd name="connsiteX2" fmla="*/ 1273077 w 3182692"/>
              <a:gd name="connsiteY2" fmla="*/ 0 h 18288"/>
              <a:gd name="connsiteX3" fmla="*/ 1909615 w 3182692"/>
              <a:gd name="connsiteY3" fmla="*/ 0 h 18288"/>
              <a:gd name="connsiteX4" fmla="*/ 2482500 w 3182692"/>
              <a:gd name="connsiteY4" fmla="*/ 0 h 18288"/>
              <a:gd name="connsiteX5" fmla="*/ 3182692 w 3182692"/>
              <a:gd name="connsiteY5" fmla="*/ 0 h 18288"/>
              <a:gd name="connsiteX6" fmla="*/ 3182692 w 3182692"/>
              <a:gd name="connsiteY6" fmla="*/ 18288 h 18288"/>
              <a:gd name="connsiteX7" fmla="*/ 2609807 w 3182692"/>
              <a:gd name="connsiteY7" fmla="*/ 18288 h 18288"/>
              <a:gd name="connsiteX8" fmla="*/ 2068750 w 3182692"/>
              <a:gd name="connsiteY8" fmla="*/ 18288 h 18288"/>
              <a:gd name="connsiteX9" fmla="*/ 1432211 w 3182692"/>
              <a:gd name="connsiteY9" fmla="*/ 18288 h 18288"/>
              <a:gd name="connsiteX10" fmla="*/ 859327 w 3182692"/>
              <a:gd name="connsiteY10" fmla="*/ 18288 h 18288"/>
              <a:gd name="connsiteX11" fmla="*/ 0 w 3182692"/>
              <a:gd name="connsiteY11" fmla="*/ 18288 h 18288"/>
              <a:gd name="connsiteX12" fmla="*/ 0 w 3182692"/>
              <a:gd name="connsiteY12" fmla="*/ 0 h 18288"/>
              <a:gd name="connsiteX0" fmla="*/ 0 w 3182692"/>
              <a:gd name="connsiteY0" fmla="*/ 0 h 18288"/>
              <a:gd name="connsiteX1" fmla="*/ 572885 w 3182692"/>
              <a:gd name="connsiteY1" fmla="*/ 0 h 18288"/>
              <a:gd name="connsiteX2" fmla="*/ 1113942 w 3182692"/>
              <a:gd name="connsiteY2" fmla="*/ 0 h 18288"/>
              <a:gd name="connsiteX3" fmla="*/ 1686827 w 3182692"/>
              <a:gd name="connsiteY3" fmla="*/ 0 h 18288"/>
              <a:gd name="connsiteX4" fmla="*/ 2323365 w 3182692"/>
              <a:gd name="connsiteY4" fmla="*/ 0 h 18288"/>
              <a:gd name="connsiteX5" fmla="*/ 3182692 w 3182692"/>
              <a:gd name="connsiteY5" fmla="*/ 0 h 18288"/>
              <a:gd name="connsiteX6" fmla="*/ 3182692 w 3182692"/>
              <a:gd name="connsiteY6" fmla="*/ 18288 h 18288"/>
              <a:gd name="connsiteX7" fmla="*/ 2546154 w 3182692"/>
              <a:gd name="connsiteY7" fmla="*/ 18288 h 18288"/>
              <a:gd name="connsiteX8" fmla="*/ 1845961 w 3182692"/>
              <a:gd name="connsiteY8" fmla="*/ 18288 h 18288"/>
              <a:gd name="connsiteX9" fmla="*/ 1304904 w 3182692"/>
              <a:gd name="connsiteY9" fmla="*/ 18288 h 18288"/>
              <a:gd name="connsiteX10" fmla="*/ 604711 w 3182692"/>
              <a:gd name="connsiteY10" fmla="*/ 18288 h 18288"/>
              <a:gd name="connsiteX11" fmla="*/ 0 w 3182692"/>
              <a:gd name="connsiteY11" fmla="*/ 18288 h 18288"/>
              <a:gd name="connsiteX12" fmla="*/ 0 w 3182692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2" h="18288" fill="none" extrusionOk="0">
                <a:moveTo>
                  <a:pt x="0" y="0"/>
                </a:moveTo>
                <a:cubicBezTo>
                  <a:pt x="225870" y="33585"/>
                  <a:pt x="418138" y="17639"/>
                  <a:pt x="636538" y="0"/>
                </a:cubicBezTo>
                <a:cubicBezTo>
                  <a:pt x="865372" y="-3887"/>
                  <a:pt x="1010746" y="-18166"/>
                  <a:pt x="1273077" y="0"/>
                </a:cubicBezTo>
                <a:cubicBezTo>
                  <a:pt x="1527846" y="-24408"/>
                  <a:pt x="1703704" y="-36055"/>
                  <a:pt x="1909615" y="0"/>
                </a:cubicBezTo>
                <a:cubicBezTo>
                  <a:pt x="2119487" y="1667"/>
                  <a:pt x="2200543" y="-19343"/>
                  <a:pt x="2482500" y="0"/>
                </a:cubicBezTo>
                <a:cubicBezTo>
                  <a:pt x="2736775" y="57438"/>
                  <a:pt x="2997998" y="-48885"/>
                  <a:pt x="3182692" y="0"/>
                </a:cubicBezTo>
                <a:cubicBezTo>
                  <a:pt x="3182658" y="4844"/>
                  <a:pt x="3182282" y="11009"/>
                  <a:pt x="3182692" y="18288"/>
                </a:cubicBezTo>
                <a:cubicBezTo>
                  <a:pt x="2944477" y="15825"/>
                  <a:pt x="2868931" y="12370"/>
                  <a:pt x="2609807" y="18288"/>
                </a:cubicBezTo>
                <a:cubicBezTo>
                  <a:pt x="2341556" y="6193"/>
                  <a:pt x="2324113" y="22706"/>
                  <a:pt x="2068750" y="18288"/>
                </a:cubicBezTo>
                <a:cubicBezTo>
                  <a:pt x="1817163" y="7852"/>
                  <a:pt x="1716254" y="25979"/>
                  <a:pt x="1432211" y="18288"/>
                </a:cubicBezTo>
                <a:cubicBezTo>
                  <a:pt x="1164747" y="-28137"/>
                  <a:pt x="993140" y="27575"/>
                  <a:pt x="859327" y="18288"/>
                </a:cubicBezTo>
                <a:cubicBezTo>
                  <a:pt x="750703" y="-24974"/>
                  <a:pt x="236193" y="38731"/>
                  <a:pt x="0" y="18288"/>
                </a:cubicBezTo>
                <a:cubicBezTo>
                  <a:pt x="-649" y="11698"/>
                  <a:pt x="663" y="5413"/>
                  <a:pt x="0" y="0"/>
                </a:cubicBezTo>
                <a:close/>
              </a:path>
              <a:path w="3182692" h="18288" stroke="0" extrusionOk="0">
                <a:moveTo>
                  <a:pt x="0" y="0"/>
                </a:moveTo>
                <a:cubicBezTo>
                  <a:pt x="224421" y="-39331"/>
                  <a:pt x="418777" y="11439"/>
                  <a:pt x="572885" y="0"/>
                </a:cubicBezTo>
                <a:cubicBezTo>
                  <a:pt x="750333" y="-6388"/>
                  <a:pt x="940592" y="15806"/>
                  <a:pt x="1113942" y="0"/>
                </a:cubicBezTo>
                <a:cubicBezTo>
                  <a:pt x="1322785" y="-1777"/>
                  <a:pt x="1505363" y="28230"/>
                  <a:pt x="1686827" y="0"/>
                </a:cubicBezTo>
                <a:cubicBezTo>
                  <a:pt x="1853304" y="1595"/>
                  <a:pt x="2194652" y="-1232"/>
                  <a:pt x="2323365" y="0"/>
                </a:cubicBezTo>
                <a:cubicBezTo>
                  <a:pt x="2488732" y="36406"/>
                  <a:pt x="2902093" y="-40336"/>
                  <a:pt x="3182692" y="0"/>
                </a:cubicBezTo>
                <a:cubicBezTo>
                  <a:pt x="3182167" y="5049"/>
                  <a:pt x="3182885" y="12044"/>
                  <a:pt x="3182692" y="18288"/>
                </a:cubicBezTo>
                <a:cubicBezTo>
                  <a:pt x="3012563" y="-37820"/>
                  <a:pt x="2765409" y="35618"/>
                  <a:pt x="2546154" y="18288"/>
                </a:cubicBezTo>
                <a:cubicBezTo>
                  <a:pt x="2333381" y="13914"/>
                  <a:pt x="2154438" y="9838"/>
                  <a:pt x="1845961" y="18288"/>
                </a:cubicBezTo>
                <a:cubicBezTo>
                  <a:pt x="1531509" y="33812"/>
                  <a:pt x="1456631" y="-6606"/>
                  <a:pt x="1304904" y="18288"/>
                </a:cubicBezTo>
                <a:cubicBezTo>
                  <a:pt x="1168344" y="36351"/>
                  <a:pt x="928499" y="15047"/>
                  <a:pt x="604711" y="18288"/>
                </a:cubicBezTo>
                <a:cubicBezTo>
                  <a:pt x="285438" y="38007"/>
                  <a:pt x="116029" y="-22204"/>
                  <a:pt x="0" y="18288"/>
                </a:cubicBezTo>
                <a:cubicBezTo>
                  <a:pt x="-39" y="12511"/>
                  <a:pt x="-381" y="8039"/>
                  <a:pt x="0" y="0"/>
                </a:cubicBezTo>
                <a:close/>
              </a:path>
              <a:path w="3182692" h="18288" fill="none" stroke="0" extrusionOk="0">
                <a:moveTo>
                  <a:pt x="0" y="0"/>
                </a:moveTo>
                <a:cubicBezTo>
                  <a:pt x="245832" y="29445"/>
                  <a:pt x="388924" y="-28919"/>
                  <a:pt x="636538" y="0"/>
                </a:cubicBezTo>
                <a:cubicBezTo>
                  <a:pt x="854919" y="4634"/>
                  <a:pt x="991654" y="8864"/>
                  <a:pt x="1273077" y="0"/>
                </a:cubicBezTo>
                <a:cubicBezTo>
                  <a:pt x="1566644" y="-14667"/>
                  <a:pt x="1666526" y="3717"/>
                  <a:pt x="1909615" y="0"/>
                </a:cubicBezTo>
                <a:cubicBezTo>
                  <a:pt x="2138795" y="27220"/>
                  <a:pt x="2225506" y="-13892"/>
                  <a:pt x="2482500" y="0"/>
                </a:cubicBezTo>
                <a:cubicBezTo>
                  <a:pt x="2775583" y="32183"/>
                  <a:pt x="3003218" y="-43687"/>
                  <a:pt x="3182692" y="0"/>
                </a:cubicBezTo>
                <a:cubicBezTo>
                  <a:pt x="3183006" y="4158"/>
                  <a:pt x="3181713" y="12539"/>
                  <a:pt x="3182692" y="18288"/>
                </a:cubicBezTo>
                <a:cubicBezTo>
                  <a:pt x="2959845" y="25574"/>
                  <a:pt x="2868929" y="24980"/>
                  <a:pt x="2609807" y="18288"/>
                </a:cubicBezTo>
                <a:cubicBezTo>
                  <a:pt x="2341405" y="5992"/>
                  <a:pt x="2328488" y="20436"/>
                  <a:pt x="2068750" y="18288"/>
                </a:cubicBezTo>
                <a:cubicBezTo>
                  <a:pt x="1816113" y="2395"/>
                  <a:pt x="1699345" y="36855"/>
                  <a:pt x="1432211" y="18288"/>
                </a:cubicBezTo>
                <a:cubicBezTo>
                  <a:pt x="1148381" y="-28184"/>
                  <a:pt x="987622" y="2403"/>
                  <a:pt x="859327" y="18288"/>
                </a:cubicBezTo>
                <a:cubicBezTo>
                  <a:pt x="743387" y="37422"/>
                  <a:pt x="194182" y="18789"/>
                  <a:pt x="0" y="18288"/>
                </a:cubicBezTo>
                <a:cubicBezTo>
                  <a:pt x="20" y="11469"/>
                  <a:pt x="-29" y="515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3182692"/>
                      <a:gd name="connsiteY0" fmla="*/ 0 h 18288"/>
                      <a:gd name="connsiteX1" fmla="*/ 636538 w 3182692"/>
                      <a:gd name="connsiteY1" fmla="*/ 0 h 18288"/>
                      <a:gd name="connsiteX2" fmla="*/ 1273077 w 3182692"/>
                      <a:gd name="connsiteY2" fmla="*/ 0 h 18288"/>
                      <a:gd name="connsiteX3" fmla="*/ 1909615 w 3182692"/>
                      <a:gd name="connsiteY3" fmla="*/ 0 h 18288"/>
                      <a:gd name="connsiteX4" fmla="*/ 2482500 w 3182692"/>
                      <a:gd name="connsiteY4" fmla="*/ 0 h 18288"/>
                      <a:gd name="connsiteX5" fmla="*/ 3182692 w 3182692"/>
                      <a:gd name="connsiteY5" fmla="*/ 0 h 18288"/>
                      <a:gd name="connsiteX6" fmla="*/ 3182692 w 3182692"/>
                      <a:gd name="connsiteY6" fmla="*/ 18288 h 18288"/>
                      <a:gd name="connsiteX7" fmla="*/ 2609807 w 3182692"/>
                      <a:gd name="connsiteY7" fmla="*/ 18288 h 18288"/>
                      <a:gd name="connsiteX8" fmla="*/ 2068750 w 3182692"/>
                      <a:gd name="connsiteY8" fmla="*/ 18288 h 18288"/>
                      <a:gd name="connsiteX9" fmla="*/ 1432211 w 3182692"/>
                      <a:gd name="connsiteY9" fmla="*/ 18288 h 18288"/>
                      <a:gd name="connsiteX10" fmla="*/ 859327 w 3182692"/>
                      <a:gd name="connsiteY10" fmla="*/ 18288 h 18288"/>
                      <a:gd name="connsiteX11" fmla="*/ 0 w 3182692"/>
                      <a:gd name="connsiteY11" fmla="*/ 18288 h 18288"/>
                      <a:gd name="connsiteX12" fmla="*/ 0 w 3182692"/>
                      <a:gd name="connsiteY12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182692" h="18288" fill="none" extrusionOk="0">
                        <a:moveTo>
                          <a:pt x="0" y="0"/>
                        </a:moveTo>
                        <a:cubicBezTo>
                          <a:pt x="253588" y="25878"/>
                          <a:pt x="409323" y="-5359"/>
                          <a:pt x="636538" y="0"/>
                        </a:cubicBezTo>
                        <a:cubicBezTo>
                          <a:pt x="863753" y="5359"/>
                          <a:pt x="1007727" y="-28"/>
                          <a:pt x="1273077" y="0"/>
                        </a:cubicBezTo>
                        <a:cubicBezTo>
                          <a:pt x="1538427" y="28"/>
                          <a:pt x="1698640" y="-12775"/>
                          <a:pt x="1909615" y="0"/>
                        </a:cubicBezTo>
                        <a:cubicBezTo>
                          <a:pt x="2120590" y="12775"/>
                          <a:pt x="2210293" y="-21823"/>
                          <a:pt x="2482500" y="0"/>
                        </a:cubicBezTo>
                        <a:cubicBezTo>
                          <a:pt x="2754708" y="21823"/>
                          <a:pt x="3004133" y="-28750"/>
                          <a:pt x="3182692" y="0"/>
                        </a:cubicBezTo>
                        <a:cubicBezTo>
                          <a:pt x="3183134" y="4516"/>
                          <a:pt x="3181865" y="12266"/>
                          <a:pt x="3182692" y="18288"/>
                        </a:cubicBezTo>
                        <a:cubicBezTo>
                          <a:pt x="2947402" y="22440"/>
                          <a:pt x="2876226" y="27191"/>
                          <a:pt x="2609807" y="18288"/>
                        </a:cubicBezTo>
                        <a:cubicBezTo>
                          <a:pt x="2343389" y="9385"/>
                          <a:pt x="2326689" y="25579"/>
                          <a:pt x="2068750" y="18288"/>
                        </a:cubicBezTo>
                        <a:cubicBezTo>
                          <a:pt x="1810811" y="10997"/>
                          <a:pt x="1713836" y="48219"/>
                          <a:pt x="1432211" y="18288"/>
                        </a:cubicBezTo>
                        <a:cubicBezTo>
                          <a:pt x="1150586" y="-11643"/>
                          <a:pt x="982765" y="3747"/>
                          <a:pt x="859327" y="18288"/>
                        </a:cubicBezTo>
                        <a:cubicBezTo>
                          <a:pt x="735889" y="32829"/>
                          <a:pt x="254183" y="35231"/>
                          <a:pt x="0" y="18288"/>
                        </a:cubicBezTo>
                        <a:cubicBezTo>
                          <a:pt x="-306" y="11477"/>
                          <a:pt x="485" y="4355"/>
                          <a:pt x="0" y="0"/>
                        </a:cubicBezTo>
                        <a:close/>
                      </a:path>
                      <a:path w="3182692" h="18288" stroke="0" extrusionOk="0">
                        <a:moveTo>
                          <a:pt x="0" y="0"/>
                        </a:moveTo>
                        <a:cubicBezTo>
                          <a:pt x="243108" y="-22426"/>
                          <a:pt x="387854" y="22949"/>
                          <a:pt x="572885" y="0"/>
                        </a:cubicBezTo>
                        <a:cubicBezTo>
                          <a:pt x="757916" y="-22949"/>
                          <a:pt x="923707" y="6797"/>
                          <a:pt x="1113942" y="0"/>
                        </a:cubicBezTo>
                        <a:cubicBezTo>
                          <a:pt x="1304177" y="-6797"/>
                          <a:pt x="1495991" y="20627"/>
                          <a:pt x="1686827" y="0"/>
                        </a:cubicBezTo>
                        <a:cubicBezTo>
                          <a:pt x="1877663" y="-20627"/>
                          <a:pt x="2170182" y="-20672"/>
                          <a:pt x="2323365" y="0"/>
                        </a:cubicBezTo>
                        <a:cubicBezTo>
                          <a:pt x="2476548" y="20672"/>
                          <a:pt x="2919164" y="6097"/>
                          <a:pt x="3182692" y="0"/>
                        </a:cubicBezTo>
                        <a:cubicBezTo>
                          <a:pt x="3183269" y="4624"/>
                          <a:pt x="3183511" y="11191"/>
                          <a:pt x="3182692" y="18288"/>
                        </a:cubicBezTo>
                        <a:cubicBezTo>
                          <a:pt x="3026065" y="-10849"/>
                          <a:pt x="2775006" y="23067"/>
                          <a:pt x="2546154" y="18288"/>
                        </a:cubicBezTo>
                        <a:cubicBezTo>
                          <a:pt x="2317302" y="13509"/>
                          <a:pt x="2168173" y="-8513"/>
                          <a:pt x="1845961" y="18288"/>
                        </a:cubicBezTo>
                        <a:cubicBezTo>
                          <a:pt x="1523749" y="45089"/>
                          <a:pt x="1450078" y="-844"/>
                          <a:pt x="1304904" y="18288"/>
                        </a:cubicBezTo>
                        <a:cubicBezTo>
                          <a:pt x="1159730" y="37420"/>
                          <a:pt x="942635" y="-10021"/>
                          <a:pt x="604711" y="18288"/>
                        </a:cubicBezTo>
                        <a:cubicBezTo>
                          <a:pt x="266787" y="46597"/>
                          <a:pt x="141927" y="-8395"/>
                          <a:pt x="0" y="18288"/>
                        </a:cubicBezTo>
                        <a:cubicBezTo>
                          <a:pt x="-171" y="12755"/>
                          <a:pt x="-690" y="793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66C25D0-ADF2-45AE-AE93-A8F695081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3321" y="2904068"/>
            <a:ext cx="4688333" cy="32864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/>
              <a:t>影响的大气辐射的因素：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000" dirty="0"/>
              <a:t>大气组分</a:t>
            </a:r>
            <a:endParaRPr lang="en-US" altLang="zh-CN" sz="2000" dirty="0"/>
          </a:p>
          <a:p>
            <a:pPr>
              <a:buFont typeface="Wingdings" panose="05000000000000000000" pitchFamily="2" charset="2"/>
              <a:buChar char="Ø"/>
            </a:pPr>
            <a:endParaRPr lang="en-US" altLang="zh-CN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000" dirty="0"/>
              <a:t>气溶胶</a:t>
            </a:r>
            <a:endParaRPr lang="en-US" altLang="zh-CN" sz="2000" dirty="0"/>
          </a:p>
          <a:p>
            <a:pPr>
              <a:buFont typeface="Wingdings" panose="05000000000000000000" pitchFamily="2" charset="2"/>
              <a:buChar char="Ø"/>
            </a:pPr>
            <a:endParaRPr lang="en-US" altLang="zh-CN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000" dirty="0"/>
              <a:t>云</a:t>
            </a:r>
          </a:p>
        </p:txBody>
      </p:sp>
    </p:spTree>
    <p:extLst>
      <p:ext uri="{BB962C8B-B14F-4D97-AF65-F5344CB8AC3E}">
        <p14:creationId xmlns:p14="http://schemas.microsoft.com/office/powerpoint/2010/main" val="2985926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红外辐射的传输方程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26BD45-433F-40D4-9795-AC6D5CFEA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348" y="4368423"/>
            <a:ext cx="7195244" cy="208952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C0B7DD8-C375-46AA-966B-10F215ECD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423" y="1598585"/>
            <a:ext cx="5775999" cy="2640040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A900AF5F-FFE8-416E-9DD7-843470B7AA1A}"/>
              </a:ext>
            </a:extLst>
          </p:cNvPr>
          <p:cNvCxnSpPr/>
          <p:nvPr/>
        </p:nvCxnSpPr>
        <p:spPr>
          <a:xfrm>
            <a:off x="1200150" y="5410200"/>
            <a:ext cx="673417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2A66AAB-D6A7-4542-AE95-55634D380897}"/>
              </a:ext>
            </a:extLst>
          </p:cNvPr>
          <p:cNvCxnSpPr>
            <a:cxnSpLocks/>
          </p:cNvCxnSpPr>
          <p:nvPr/>
        </p:nvCxnSpPr>
        <p:spPr>
          <a:xfrm>
            <a:off x="904875" y="5667375"/>
            <a:ext cx="142875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81DBFEB7-9720-49BB-8ED8-75484FC87E99}"/>
              </a:ext>
            </a:extLst>
          </p:cNvPr>
          <p:cNvCxnSpPr>
            <a:cxnSpLocks/>
          </p:cNvCxnSpPr>
          <p:nvPr/>
        </p:nvCxnSpPr>
        <p:spPr>
          <a:xfrm>
            <a:off x="876300" y="6181725"/>
            <a:ext cx="70961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D62CEE6-50DF-4A2E-9A6D-38884FCFD77B}"/>
              </a:ext>
            </a:extLst>
          </p:cNvPr>
          <p:cNvCxnSpPr>
            <a:cxnSpLocks/>
          </p:cNvCxnSpPr>
          <p:nvPr/>
        </p:nvCxnSpPr>
        <p:spPr>
          <a:xfrm>
            <a:off x="923925" y="6448425"/>
            <a:ext cx="50673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677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红外辐射的传输方程</a:t>
            </a:r>
            <a:endParaRPr 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BFDE867-9F61-4D5A-9A40-E7EA5FE4C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423" y="1598585"/>
            <a:ext cx="5775999" cy="26400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B466D30-1038-47C0-AEA8-50AD4E401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323" y="4684846"/>
            <a:ext cx="6625941" cy="163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03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红外辐射的传输方程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CF9653-C93E-40A9-9645-8515C0910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298" y="1586638"/>
            <a:ext cx="5709911" cy="227098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927B91D-AFBE-4006-B197-AC568B195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106" y="4109310"/>
            <a:ext cx="5665476" cy="197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48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红外辐射的传输方程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C3B5AD-3FBA-4BC7-AC08-2A33A26E6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281" y="1508985"/>
            <a:ext cx="5556302" cy="193906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8CC2E33-DF0A-4056-8DCE-133865AF3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313" y="3560090"/>
            <a:ext cx="5711288" cy="274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693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红外辐射的传输方程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E342CD-7F8F-408B-BF78-3847D7083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716" y="1864256"/>
            <a:ext cx="6524568" cy="19655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968B26A-C7DB-4059-98C4-330B7F0F5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902" y="4003383"/>
            <a:ext cx="6563357" cy="170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44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红外辐射的传输方程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FA229B-6089-42EC-9ED5-3AAB5C602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371" y="1690689"/>
            <a:ext cx="5995258" cy="409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8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红外辐射的传输方程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A7C4F0-1E99-4821-8D88-54B958314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784" y="4790640"/>
            <a:ext cx="6930432" cy="182033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D6A2EAE-EE24-41C7-AEFF-C4F0E85B1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834" y="1333041"/>
            <a:ext cx="5508332" cy="339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82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红外辐射的传输方程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FB5121-9F83-4CF9-B498-2701FE826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079" y="1690689"/>
            <a:ext cx="6394062" cy="27268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3B37D90-D0A0-41FE-98E6-C163D961E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185" y="4555687"/>
            <a:ext cx="6387956" cy="96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730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红外辐射的传输方程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081138-219B-451A-ABCA-17E88C18B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030" y="3875702"/>
            <a:ext cx="6697483" cy="2486187"/>
          </a:xfrm>
          <a:prstGeom prst="rect">
            <a:avLst/>
          </a:prstGeom>
        </p:spPr>
      </p:pic>
      <p:pic>
        <p:nvPicPr>
          <p:cNvPr id="5" name="图片 4" descr="白云绘画">
            <a:extLst>
              <a:ext uri="{FF2B5EF4-FFF2-40B4-BE49-F238E27FC236}">
                <a16:creationId xmlns:a16="http://schemas.microsoft.com/office/drawing/2014/main" id="{92333F39-BD26-45D9-8628-8B79FDD70E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84"/>
          <a:stretch/>
        </p:blipFill>
        <p:spPr>
          <a:xfrm>
            <a:off x="1926075" y="1420239"/>
            <a:ext cx="4893013" cy="235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46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辐射平衡模型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01EC85-4DE6-40C0-8B11-4C540FE1E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79" y="1690689"/>
            <a:ext cx="6997641" cy="376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49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电磁辐射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E79C0D-B0D7-481A-8BBE-1554AE1BB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707" y="1593742"/>
            <a:ext cx="7055693" cy="20733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05E27F6-47F2-418F-8469-57EAD315A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006" y="4045864"/>
            <a:ext cx="7084851" cy="201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884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辐射平衡模型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B3FDEA-36AC-40C1-A260-A57A4F4C4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429" y="1509412"/>
            <a:ext cx="6489142" cy="44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668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辐射平衡模型</a:t>
            </a: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04F4100-74AD-4C72-B912-16567A24A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507" y="1769838"/>
            <a:ext cx="6756986" cy="387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567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辐射平衡模型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1DF4AB-979A-4EF1-97B6-D90F85A92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256" y="1550317"/>
            <a:ext cx="6325488" cy="475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130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辐射平衡模型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27333A-D6C1-4A63-BE2E-36DF19AC9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090" y="1716088"/>
            <a:ext cx="6407820" cy="28051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186E628-B8F6-47C9-8F03-5D4AA5A90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848" y="4632542"/>
            <a:ext cx="6350304" cy="95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71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云及其辐射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6900C50-5695-442D-961F-21AB727B2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185" y="1690689"/>
            <a:ext cx="6973142" cy="421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079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云及其辐射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0F1471-7A20-4F5E-AB13-C3523D4DD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098" y="1566843"/>
            <a:ext cx="6539803" cy="481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4709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云及其辐射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E9BA86-CF35-43C8-9811-14FF8F287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975" y="1843089"/>
            <a:ext cx="6962049" cy="351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769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云及其辐射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BC3846-D182-4B02-BA75-543739FB6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033" y="1536547"/>
            <a:ext cx="6839933" cy="40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708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云及其辐射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C4C060D-7919-46C9-8D7A-5B53A5196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927" y="1591631"/>
            <a:ext cx="6816145" cy="428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5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云及其辐射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28E4F7-27A6-4027-BB25-B4D6C1309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170" y="1690689"/>
            <a:ext cx="7375660" cy="438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976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电磁辐射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8AFE70-3527-4798-920C-F117AC656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405" y="1634587"/>
            <a:ext cx="6159770" cy="494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528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辐射</a:t>
            </a:r>
            <a:r>
              <a:rPr lang="en-US" altLang="zh-CN" dirty="0"/>
              <a:t>-</a:t>
            </a:r>
            <a:r>
              <a:rPr lang="zh-CN" altLang="en-US" dirty="0"/>
              <a:t>对流平衡模型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思想气泡: 云 4">
                <a:extLst>
                  <a:ext uri="{FF2B5EF4-FFF2-40B4-BE49-F238E27FC236}">
                    <a16:creationId xmlns:a16="http://schemas.microsoft.com/office/drawing/2014/main" id="{B01197FB-A5E2-4F1E-9B14-1A28EA44A483}"/>
                  </a:ext>
                </a:extLst>
              </p:cNvPr>
              <p:cNvSpPr/>
              <p:nvPr/>
            </p:nvSpPr>
            <p:spPr>
              <a:xfrm>
                <a:off x="2916766" y="1390651"/>
                <a:ext cx="4203700" cy="1471082"/>
              </a:xfrm>
              <a:prstGeom prst="cloudCallout">
                <a:avLst>
                  <a:gd name="adj1" fmla="val -48183"/>
                  <a:gd name="adj2" fmla="val -5184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/>
                  <a:t>1</a:t>
                </a:r>
                <a:r>
                  <a:rPr lang="zh-CN" altLang="en-US" b="0" dirty="0"/>
                  <a:t>、</a:t>
                </a:r>
                <a14:m>
                  <m:oMath xmlns:m="http://schemas.openxmlformats.org/officeDocument/2006/math"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每个</m:t>
                    </m:r>
                  </m:oMath>
                </a14:m>
                <a:r>
                  <a:rPr lang="zh-CN" altLang="en-US" dirty="0"/>
                  <a:t>词都是什么含义？</a:t>
                </a:r>
                <a:endParaRPr lang="en-US" altLang="zh-CN" dirty="0"/>
              </a:p>
              <a:p>
                <a:pPr algn="ctr"/>
                <a:r>
                  <a:rPr lang="en-US" altLang="zh-CN" dirty="0"/>
                  <a:t>2</a:t>
                </a:r>
                <a:r>
                  <a:rPr lang="zh-CN" altLang="en-US" dirty="0"/>
                  <a:t>、与真实过程相比，还缺少什么？</a:t>
                </a:r>
                <a:endParaRPr lang="en-US" dirty="0"/>
              </a:p>
            </p:txBody>
          </p:sp>
        </mc:Choice>
        <mc:Fallback xmlns="">
          <p:sp>
            <p:nvSpPr>
              <p:cNvPr id="5" name="思想气泡: 云 4">
                <a:extLst>
                  <a:ext uri="{FF2B5EF4-FFF2-40B4-BE49-F238E27FC236}">
                    <a16:creationId xmlns:a16="http://schemas.microsoft.com/office/drawing/2014/main" id="{B01197FB-A5E2-4F1E-9B14-1A28EA44A4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6766" y="1390651"/>
                <a:ext cx="4203700" cy="1471082"/>
              </a:xfrm>
              <a:prstGeom prst="cloudCallout">
                <a:avLst>
                  <a:gd name="adj1" fmla="val -48183"/>
                  <a:gd name="adj2" fmla="val -51846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A2B7796D-5E21-440D-84BF-167086DAF861}"/>
              </a:ext>
            </a:extLst>
          </p:cNvPr>
          <p:cNvGrpSpPr/>
          <p:nvPr/>
        </p:nvGrpSpPr>
        <p:grpSpPr>
          <a:xfrm>
            <a:off x="468017" y="2999684"/>
            <a:ext cx="7626116" cy="2536653"/>
            <a:chOff x="451084" y="3304484"/>
            <a:chExt cx="7626116" cy="253665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144A80C-219B-460E-9590-D02EBCB93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084" y="3304484"/>
              <a:ext cx="7626116" cy="2536653"/>
            </a:xfrm>
            <a:prstGeom prst="rect">
              <a:avLst/>
            </a:prstGeom>
          </p:spPr>
        </p:pic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F421C0E1-AED4-43E3-A419-5EC08BCCB4B6}"/>
                </a:ext>
              </a:extLst>
            </p:cNvPr>
            <p:cNvCxnSpPr/>
            <p:nvPr/>
          </p:nvCxnSpPr>
          <p:spPr>
            <a:xfrm>
              <a:off x="1202267" y="4402667"/>
              <a:ext cx="679026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1B2548B-E7B0-48AF-A2BB-B2B1C605DF63}"/>
                </a:ext>
              </a:extLst>
            </p:cNvPr>
            <p:cNvCxnSpPr>
              <a:cxnSpLocks/>
            </p:cNvCxnSpPr>
            <p:nvPr/>
          </p:nvCxnSpPr>
          <p:spPr>
            <a:xfrm>
              <a:off x="451084" y="4673600"/>
              <a:ext cx="149624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16CA0767-AA85-40E8-B08D-06F3121B0F7F}"/>
              </a:ext>
            </a:extLst>
          </p:cNvPr>
          <p:cNvSpPr txBox="1"/>
          <p:nvPr/>
        </p:nvSpPr>
        <p:spPr>
          <a:xfrm>
            <a:off x="628650" y="5791200"/>
            <a:ext cx="583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H2O</a:t>
            </a:r>
            <a:r>
              <a:rPr lang="zh-CN" altLang="en-US" dirty="0"/>
              <a:t>，</a:t>
            </a:r>
            <a:r>
              <a:rPr lang="en-US" altLang="zh-CN" dirty="0"/>
              <a:t>CO2</a:t>
            </a:r>
            <a:r>
              <a:rPr lang="zh-CN" altLang="en-US" dirty="0"/>
              <a:t>，臭氧，各种温室气体，气溶胶，反照率，云</a:t>
            </a:r>
          </a:p>
        </p:txBody>
      </p:sp>
    </p:spTree>
    <p:extLst>
      <p:ext uri="{BB962C8B-B14F-4D97-AF65-F5344CB8AC3E}">
        <p14:creationId xmlns:p14="http://schemas.microsoft.com/office/powerpoint/2010/main" val="28568523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辐射</a:t>
            </a:r>
            <a:r>
              <a:rPr lang="en-US" altLang="zh-CN" dirty="0"/>
              <a:t>-</a:t>
            </a:r>
            <a:r>
              <a:rPr lang="zh-CN" altLang="en-US" dirty="0"/>
              <a:t>对流平衡模型</a:t>
            </a:r>
            <a:endParaRPr 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45EBC22-5004-48D1-A10A-4FB8D03D8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950" y="1504421"/>
            <a:ext cx="6843909" cy="449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5414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辐射</a:t>
            </a:r>
            <a:r>
              <a:rPr lang="en-US" altLang="zh-CN" dirty="0"/>
              <a:t>-</a:t>
            </a:r>
            <a:r>
              <a:rPr lang="zh-CN" altLang="en-US" dirty="0"/>
              <a:t>对流平衡模型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043375-21E7-45AC-9049-A673B7763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458" y="2503481"/>
            <a:ext cx="7129083" cy="1585919"/>
          </a:xfrm>
          <a:prstGeom prst="rect">
            <a:avLst/>
          </a:prstGeom>
        </p:spPr>
      </p:pic>
      <p:sp>
        <p:nvSpPr>
          <p:cNvPr id="8" name="思想气泡: 云 7">
            <a:extLst>
              <a:ext uri="{FF2B5EF4-FFF2-40B4-BE49-F238E27FC236}">
                <a16:creationId xmlns:a16="http://schemas.microsoft.com/office/drawing/2014/main" id="{80A7CA9B-A08B-4FE0-B256-91546B268FAE}"/>
              </a:ext>
            </a:extLst>
          </p:cNvPr>
          <p:cNvSpPr/>
          <p:nvPr/>
        </p:nvSpPr>
        <p:spPr>
          <a:xfrm>
            <a:off x="4694766" y="1778000"/>
            <a:ext cx="2705101" cy="846666"/>
          </a:xfrm>
          <a:prstGeom prst="cloudCallout">
            <a:avLst>
              <a:gd name="adj1" fmla="val -55657"/>
              <a:gd name="adj2" fmla="val 961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0" dirty="0"/>
              <a:t>Adjustment</a:t>
            </a:r>
            <a:r>
              <a:rPr lang="zh-CN" altLang="en-US" b="0" dirty="0"/>
              <a:t>是什么含义？</a:t>
            </a:r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5A07981-F0AB-414A-923F-8A8B75515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58" y="4392057"/>
            <a:ext cx="717009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4038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辐射</a:t>
            </a:r>
            <a:r>
              <a:rPr lang="en-US" altLang="zh-CN" dirty="0"/>
              <a:t>-</a:t>
            </a:r>
            <a:r>
              <a:rPr lang="zh-CN" altLang="en-US" dirty="0"/>
              <a:t>对流平衡模型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0B3A99-A029-40EE-AB66-1CEF67DF8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033" y="1690689"/>
            <a:ext cx="6489835" cy="40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485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辐射</a:t>
            </a:r>
            <a:r>
              <a:rPr lang="en-US" altLang="zh-CN" dirty="0"/>
              <a:t>-</a:t>
            </a:r>
            <a:r>
              <a:rPr lang="zh-CN" altLang="en-US" dirty="0"/>
              <a:t>对流平衡模型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8D105E-7D7E-43CF-B7A4-8BBE7E26F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861" y="1690689"/>
            <a:ext cx="6656277" cy="444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7112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云在地球能量平衡中的作用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0B65B4-2642-4454-A81E-3BFB6A336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478" y="1555214"/>
            <a:ext cx="7003044" cy="461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5940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云在地球能量平衡中的作用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1DBAB6-0E0E-4A9C-BB9B-8DC3F4CD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579" y="1489113"/>
            <a:ext cx="6348841" cy="25251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8F6AC42-DC39-4800-9387-B4FCC4426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512" y="4308034"/>
            <a:ext cx="6546975" cy="212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238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云在地球能量平衡中的作用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13D8AE-9609-4167-96F8-4DD064C9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320" y="1690689"/>
            <a:ext cx="6589360" cy="404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651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云在地球能量平衡中的作用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1240CF-BC68-45D4-A8DC-80F05CB3A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301" y="1451216"/>
            <a:ext cx="6372117" cy="24661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2B22476-A8E5-4158-A0EB-707EEDA60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120" y="4069230"/>
            <a:ext cx="6129765" cy="262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76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无云的净辐射模型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97FD66-883B-4343-BF13-DA35164FB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592" y="1603157"/>
            <a:ext cx="6494815" cy="454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309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太阳辐射</a:t>
            </a:r>
            <a:endParaRPr lang="en-US" dirty="0"/>
          </a:p>
        </p:txBody>
      </p:sp>
      <p:pic>
        <p:nvPicPr>
          <p:cNvPr id="4" name="Picture 2" descr="http://blog.1000bulbs.com/wp-content/uploads/2012/06/VisibleLightSpectrumPlus.jpg">
            <a:extLst>
              <a:ext uri="{FF2B5EF4-FFF2-40B4-BE49-F238E27FC236}">
                <a16:creationId xmlns:a16="http://schemas.microsoft.com/office/drawing/2014/main" id="{EFC3F128-9314-4E93-A661-2D1C4AA06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43534"/>
            <a:ext cx="7195076" cy="4721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829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无云的净辐射模型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C64F95-CD84-4914-A167-C979461D3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601" y="1428221"/>
            <a:ext cx="5785357" cy="224579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979FA99-0C64-4639-BE33-FB8629D91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984" y="3739113"/>
            <a:ext cx="5573974" cy="288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1082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无云的净辐射模型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8D7CE3-3DE2-41BF-8E05-A9C1AA043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492" y="1751278"/>
            <a:ext cx="6725016" cy="335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731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无云的净辐射模型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EC1C44-DDB2-47D1-9EDC-AAEB48482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32" y="1487277"/>
            <a:ext cx="6444736" cy="475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085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11449"/>
            <a:ext cx="3249230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212" y="742951"/>
            <a:ext cx="2607469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4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目前对云的观测</a:t>
            </a:r>
            <a:endParaRPr lang="en-US" sz="42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D69E54-5A33-4C5F-88F0-9BF75E235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623" y="142019"/>
            <a:ext cx="4213776" cy="6348982"/>
          </a:xfrm>
          <a:prstGeom prst="rect">
            <a:avLst/>
          </a:prstGeom>
        </p:spPr>
      </p:pic>
      <p:sp>
        <p:nvSpPr>
          <p:cNvPr id="8" name="思想气泡: 云 7">
            <a:extLst>
              <a:ext uri="{FF2B5EF4-FFF2-40B4-BE49-F238E27FC236}">
                <a16:creationId xmlns:a16="http://schemas.microsoft.com/office/drawing/2014/main" id="{CF7D9019-C01F-46D9-A117-EC627ACCCC42}"/>
              </a:ext>
            </a:extLst>
          </p:cNvPr>
          <p:cNvSpPr/>
          <p:nvPr/>
        </p:nvSpPr>
        <p:spPr>
          <a:xfrm>
            <a:off x="1540066" y="3958683"/>
            <a:ext cx="3249230" cy="2401601"/>
          </a:xfrm>
          <a:prstGeom prst="cloudCallout">
            <a:avLst>
              <a:gd name="adj1" fmla="val -12662"/>
              <a:gd name="adj2" fmla="val -79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+mj-lt"/>
              <a:buAutoNum type="arabicPeriod"/>
            </a:pPr>
            <a:r>
              <a:rPr lang="zh-CN" altLang="en-US" b="0" dirty="0"/>
              <a:t>观测什么物理量？</a:t>
            </a:r>
            <a:endParaRPr lang="en-US" altLang="zh-CN" b="0" dirty="0"/>
          </a:p>
          <a:p>
            <a:pPr marL="342900" indent="-342900" algn="just">
              <a:buFont typeface="+mj-lt"/>
              <a:buAutoNum type="arabicPeriod"/>
            </a:pPr>
            <a:r>
              <a:rPr lang="zh-CN" altLang="en-US" dirty="0"/>
              <a:t>如何观测？</a:t>
            </a:r>
            <a:endParaRPr lang="en-US" altLang="zh-CN" dirty="0"/>
          </a:p>
          <a:p>
            <a:pPr marL="342900" indent="-342900" algn="just">
              <a:buFont typeface="+mj-lt"/>
              <a:buAutoNum type="arabicPeriod"/>
            </a:pPr>
            <a:r>
              <a:rPr lang="zh-CN" altLang="en-US" dirty="0"/>
              <a:t>如何在动力学和热力学中利用？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1377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11449"/>
            <a:ext cx="3249230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212" y="742951"/>
            <a:ext cx="2607469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4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目前对云的观测</a:t>
            </a:r>
            <a:endParaRPr lang="en-US" sz="42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9A1361-DA91-428C-B732-3773DB4F2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908" y="149137"/>
            <a:ext cx="3918026" cy="655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77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  <a:endParaRPr 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C0855BC-E05C-4E77-BCE7-F28103A71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zh-CN" altLang="en-US" dirty="0"/>
              <a:t>问题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/>
              <a:t>4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要求：</a:t>
            </a:r>
            <a:endParaRPr lang="en-US" altLang="zh-CN" dirty="0"/>
          </a:p>
          <a:p>
            <a:pPr lvl="1"/>
            <a:r>
              <a:rPr lang="zh-CN" altLang="en-US" dirty="0"/>
              <a:t>最好交电子版</a:t>
            </a:r>
            <a:endParaRPr lang="en-US" altLang="zh-CN" dirty="0"/>
          </a:p>
          <a:p>
            <a:pPr lvl="1"/>
            <a:r>
              <a:rPr lang="zh-CN" altLang="en-US" dirty="0"/>
              <a:t>文件名命名：姓名（中文）</a:t>
            </a:r>
            <a:r>
              <a:rPr lang="en-US" altLang="zh-CN" dirty="0"/>
              <a:t>_</a:t>
            </a:r>
            <a:r>
              <a:rPr lang="zh-CN" altLang="en-US" dirty="0"/>
              <a:t>第</a:t>
            </a:r>
            <a:r>
              <a:rPr lang="en-US" altLang="zh-CN" dirty="0"/>
              <a:t>X</a:t>
            </a:r>
            <a:r>
              <a:rPr lang="zh-CN" altLang="en-US" dirty="0"/>
              <a:t>章</a:t>
            </a:r>
            <a:r>
              <a:rPr lang="en-US" altLang="zh-CN" dirty="0"/>
              <a:t>_MMDDYYYY</a:t>
            </a:r>
            <a:r>
              <a:rPr lang="zh-CN" altLang="en-US" dirty="0"/>
              <a:t>（交作业的日期）</a:t>
            </a:r>
            <a:r>
              <a:rPr lang="en-US" altLang="zh-CN" dirty="0"/>
              <a:t>.docx</a:t>
            </a:r>
          </a:p>
          <a:p>
            <a:pPr lvl="1"/>
            <a:r>
              <a:rPr lang="zh-CN" altLang="en-US" dirty="0"/>
              <a:t>注意美化版面，统一字体、字号、对齐方式、行距、首行缩进等等。</a:t>
            </a:r>
          </a:p>
        </p:txBody>
      </p:sp>
    </p:spTree>
    <p:extLst>
      <p:ext uri="{BB962C8B-B14F-4D97-AF65-F5344CB8AC3E}">
        <p14:creationId xmlns:p14="http://schemas.microsoft.com/office/powerpoint/2010/main" val="3101810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10E7B88D-559C-401B-AF1D-362A24EEC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235869"/>
            <a:ext cx="7305675" cy="547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太阳辐射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423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大气对长波的吸收</a:t>
            </a:r>
            <a:endParaRPr lang="en-US" dirty="0"/>
          </a:p>
        </p:txBody>
      </p:sp>
      <p:pic>
        <p:nvPicPr>
          <p:cNvPr id="5" name="Picture 2" descr="Image result for outgoing radition spectrum">
            <a:extLst>
              <a:ext uri="{FF2B5EF4-FFF2-40B4-BE49-F238E27FC236}">
                <a16:creationId xmlns:a16="http://schemas.microsoft.com/office/drawing/2014/main" id="{E490B7CB-6463-4591-A36A-05717A4C7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195" y="1761095"/>
            <a:ext cx="5993129" cy="4805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624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DD7B3C2-EA54-40FC-A1B5-5E45DB1F1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810" y="365126"/>
            <a:ext cx="5680114" cy="4431468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/>
              <a:t>辐射能量的分布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188B63-9E77-4467-8AF7-4EEA9AF0C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279" y="4946063"/>
            <a:ext cx="6133441" cy="154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172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D52046F-2318-44C2-85BB-5F52D9E9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/>
              <a:t>辐射能量的分布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4A5AAE-F3A4-442A-B5C1-96D4DFB47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782" y="245534"/>
            <a:ext cx="3543568" cy="276459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E167ACF-28FC-46EE-BFC8-67EDD39DD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892" y="3174065"/>
            <a:ext cx="6228215" cy="316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72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5529</TotalTime>
  <Words>390</Words>
  <Application>Microsoft Office PowerPoint</Application>
  <PresentationFormat>全屏显示(4:3)</PresentationFormat>
  <Paragraphs>91</Paragraphs>
  <Slides>55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1" baseType="lpstr">
      <vt:lpstr>Arial</vt:lpstr>
      <vt:lpstr>Calibri</vt:lpstr>
      <vt:lpstr>Calibri Light</vt:lpstr>
      <vt:lpstr>Cambria Math</vt:lpstr>
      <vt:lpstr>Wingdings</vt:lpstr>
      <vt:lpstr>Office 主题</vt:lpstr>
      <vt:lpstr>第三章  大气辐射传输和气候</vt:lpstr>
      <vt:lpstr>光子和微量气体</vt:lpstr>
      <vt:lpstr>电磁辐射</vt:lpstr>
      <vt:lpstr>电磁辐射</vt:lpstr>
      <vt:lpstr>太阳辐射</vt:lpstr>
      <vt:lpstr>太阳辐射</vt:lpstr>
      <vt:lpstr>大气对长波的吸收</vt:lpstr>
      <vt:lpstr>辐射能量的分布</vt:lpstr>
      <vt:lpstr>辐射能量的分布</vt:lpstr>
      <vt:lpstr>普朗克定律</vt:lpstr>
      <vt:lpstr>大气的选择性吸收</vt:lpstr>
      <vt:lpstr>大气的选择性吸收</vt:lpstr>
      <vt:lpstr>大气的选择性吸收</vt:lpstr>
      <vt:lpstr>LAMBERT–BOUGUER–BEER LAW</vt:lpstr>
      <vt:lpstr>LAMBERT–BOUGUER–BEER LAW</vt:lpstr>
      <vt:lpstr>LAMBERT–BOUGUER–BEER LAW</vt:lpstr>
      <vt:lpstr>大气吸收率</vt:lpstr>
      <vt:lpstr>大气吸收率</vt:lpstr>
      <vt:lpstr>大气吸收率</vt:lpstr>
      <vt:lpstr>红外辐射的传输方程</vt:lpstr>
      <vt:lpstr>红外辐射的传输方程</vt:lpstr>
      <vt:lpstr>红外辐射的传输方程</vt:lpstr>
      <vt:lpstr>红外辐射的传输方程</vt:lpstr>
      <vt:lpstr>红外辐射的传输方程</vt:lpstr>
      <vt:lpstr>红外辐射的传输方程</vt:lpstr>
      <vt:lpstr>红外辐射的传输方程</vt:lpstr>
      <vt:lpstr>红外辐射的传输方程</vt:lpstr>
      <vt:lpstr>红外辐射的传输方程</vt:lpstr>
      <vt:lpstr>辐射平衡模型</vt:lpstr>
      <vt:lpstr>辐射平衡模型</vt:lpstr>
      <vt:lpstr>辐射平衡模型</vt:lpstr>
      <vt:lpstr>辐射平衡模型</vt:lpstr>
      <vt:lpstr>辐射平衡模型</vt:lpstr>
      <vt:lpstr>云及其辐射</vt:lpstr>
      <vt:lpstr>云及其辐射</vt:lpstr>
      <vt:lpstr>云及其辐射</vt:lpstr>
      <vt:lpstr>云及其辐射</vt:lpstr>
      <vt:lpstr>云及其辐射</vt:lpstr>
      <vt:lpstr>云及其辐射</vt:lpstr>
      <vt:lpstr>辐射-对流平衡模型</vt:lpstr>
      <vt:lpstr>辐射-对流平衡模型</vt:lpstr>
      <vt:lpstr>辐射-对流平衡模型</vt:lpstr>
      <vt:lpstr>辐射-对流平衡模型</vt:lpstr>
      <vt:lpstr>辐射-对流平衡模型</vt:lpstr>
      <vt:lpstr>云在地球能量平衡中的作用</vt:lpstr>
      <vt:lpstr>云在地球能量平衡中的作用</vt:lpstr>
      <vt:lpstr>云在地球能量平衡中的作用</vt:lpstr>
      <vt:lpstr>云在地球能量平衡中的作用</vt:lpstr>
      <vt:lpstr>无云的净辐射模型</vt:lpstr>
      <vt:lpstr>无云的净辐射模型</vt:lpstr>
      <vt:lpstr>无云的净辐射模型</vt:lpstr>
      <vt:lpstr>无云的净辐射模型</vt:lpstr>
      <vt:lpstr>目前对云的观测</vt:lpstr>
      <vt:lpstr>目前对云的观测</vt:lpstr>
      <vt:lpstr>作业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Geophysical Fluid Dynamics (GFD)</dc:title>
  <dc:creator>LEI ZHOU</dc:creator>
  <cp:lastModifiedBy>ZHOU LEI</cp:lastModifiedBy>
  <cp:revision>432</cp:revision>
  <dcterms:created xsi:type="dcterms:W3CDTF">2018-01-06T23:41:24Z</dcterms:created>
  <dcterms:modified xsi:type="dcterms:W3CDTF">2022-03-01T05:58:56Z</dcterms:modified>
</cp:coreProperties>
</file>